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262" r:id="rId3"/>
    <p:sldId id="402" r:id="rId4"/>
    <p:sldId id="405" r:id="rId5"/>
    <p:sldId id="443" r:id="rId6"/>
    <p:sldId id="444" r:id="rId7"/>
    <p:sldId id="427" r:id="rId8"/>
    <p:sldId id="446" r:id="rId9"/>
    <p:sldId id="425" r:id="rId10"/>
    <p:sldId id="445" r:id="rId11"/>
    <p:sldId id="447" r:id="rId12"/>
    <p:sldId id="449" r:id="rId13"/>
    <p:sldId id="434" r:id="rId14"/>
    <p:sldId id="448" r:id="rId15"/>
    <p:sldId id="27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402"/>
            <p14:sldId id="405"/>
            <p14:sldId id="443"/>
            <p14:sldId id="444"/>
            <p14:sldId id="427"/>
            <p14:sldId id="446"/>
            <p14:sldId id="425"/>
            <p14:sldId id="445"/>
            <p14:sldId id="447"/>
            <p14:sldId id="449"/>
            <p14:sldId id="434"/>
            <p14:sldId id="44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1008" autoAdjust="0"/>
  </p:normalViewPr>
  <p:slideViewPr>
    <p:cSldViewPr snapToGrid="0">
      <p:cViewPr>
        <p:scale>
          <a:sx n="75" d="100"/>
          <a:sy n="75" d="100"/>
        </p:scale>
        <p:origin x="1950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03:33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12612 5715 0,'17'18'0,"-17"-1"0,18 36 16,-18-35-16,0-1 16,0 1-16,0 0 0,18 17 15,-1 0-15,1-17 0,0 35 16,-1-18-16,-17 18 0,36-18 0,-36 1 15,0-19-15,0 19 0,0-1 16,0 0-16,0-17 16,0-1-16,0 1 0,-36-18 0,36 18 15,0-1-15,-17 1 0,-1 17 16,18 0-16,-18-17 0,18 17 16,0 1-16,-17 17 0,-1-1 0,0 1 0,1-17 15,-18-1-15,-1 18 0,19-18 16,-19-35-16,1 18 0,0 17 0,-18-17 15,18 35-15,17-53 0,-17 0 0,17 17 16,-17-17-16,-18 0 0,18 36 16,-89 52-16,106-71 15,-17 1-15,-18 17 0,53-17 0,-35 17 16,17-35-16,-17 0 0,0 0 16,0 18-16,-18-18 0,-18 17 0,-17 1 15,-141 0-15,140-18 16,19 0-16,17 0 0,-35 0 0,17 17 15,-70 19 1,88-36-16,0 17 0,18-17 0,-53 18 0,17 0 16,1-18-16,-19 17 0,19-17 0,17 18 15,-35-18-15,0 0 0,17 0 16,18 18-16,-18-18 0,1 17 0,-18-17 16,52 18-16,19-18 0,-1 17 0,-17 1 15,17 0-15,-17-18 0,-18 0 0,18 0 16,-18 0-16,18 0 0,-1 17 0,19-17 15,-19 0-15,-16 18 0,-1 0 0,35-18 16,-17 0-16,-1 0 0,1 0 16,17 0-16,-17 0 0,0 17 0,-18-17 15,35 0 1,-17 0-16,0 18 16,0-18-16,-1 18 0,19-18 0,-1 17 15,-17-17-15,-1 0 0,19 18 0,-1-18 16,-17 17-16,0-17 0,-1 0 15,1 36-15,17-19 0,1 1 16,-36 35-16,35-35 16,-35 34-16,18 1 15,0-17-15,17-36 0,-17 35 16,-18-17-16,18-18 0,-1 35 16,1-17-16,0 17 0,17-18 0,1-17 15,-1 18-15,0 17 0,1-17 16,-1-18-16,-17 35 0,35-17 15,-36 0-15,36 17 0,-35 0 16,17 0-16,1-17 0,-1 17 16,-70 18-1,70-18-15,-17-35 0,0 0 0,0 36 16,17-19-16,-17 19 0,-1-36 16,19 35-16,-1-35 15,18 18-15,0 17 0,-18-35 16,18 35-16,-17-17 0,17 17 15,0-17-15,-36-1 0,19 1 16,-1 17-16,1-17 0,-1 17 16,-17-17-16,-18 17 0,35-35 15,-17 35-15,17 1 0,1-19 0,-1 19 16,18-19-16,0 18 0,0 1 16,-35 17-16,35-18 15,-18 0-15,18 1 0,-53-1 0,53 0 16,-53-17-16,36 35 0,-19-36 0,19 19 15,-1-1-15,0-18 0,-17 1 0,35 17 16,-35 1-16,17-1 0,1-17 0,-1-1 16,0 18-16,18 1 0,-17-19 15,-19 19-15,19-19 0,17 1 16,-36 70-16,19-70 16,-1-1-16,18 19 0,-18-19 0,18 1 15,0 0-15,0 17 0,0 0 16,0-17-16,0-1 0,0 1 0,0 0 15,0-1-15,0 1 0,18 17 16,-18 1-16,0-19 16,0 1-16,0-1 0,18-17 0,-1 18 0,-17 0 15,18 17 1,17 0-16,1 1 16,17-19-16,-36 19 0,18-19 0,1 18 15,-19-17-15,19 17 0,17 1 0,-18-1 16,-18-17-16,1-1 0,17 1 15,1-1-15,-19 1 0,1 0 16,17-1-16,0-17 0,-17 0 0,35 0 16,141 0-16,-123 0 15,34 0-15,1 0 0,18 0 0,-18 18 16,-1-18-16,37 0 0,-54 0 16,18 0-16,-36 0 0,1 0 0,-18 0 15,141 0-15,-159 0 16,0 0-16,36 0 0,17 0 0,-18 0 15,19 0-15,-19 0 0,36 0 0,-18 0 0,18 0 16,-18 0-16,53 0 0,-17 0 16,-36 0-16,-17 0 0,-18 0 0,-1 0 15,1 18-15,-17-18 0,-1 0 0,0 17 16,-17-17-16,17 0 0,18 0 0,-35 0 16,17 0-16,0 0 0,1 0 15,-1 0-15,18 0 0,0 0 0,17 0 16,1 0-16,-1 0 0,-17 0 0,0 0 15,141 0-15,-159 0 16,1 0-16,-19 0 0,19 0 0,-1 0 16,53-17-1,-53 17-15,-17 0 0,17 0 0,-17 0 0,35 0 16,-18 0-16,0 0 0,1 0 16,17 0-16,0 0 0,-1 0 0,1 0 15,-17 0-15,17 0 0,-1 0 16,54 0-1,-70-18-15,-19 18 0,18-18 0,18 1 16,-35 17-16,17 0 0,-17 0 0,35-18 16,-36 18-16,19 0 0,-19 0 0,1 0 15,53 0-15,-36 0 0,0 0 0,18 0 16,0 0-16,35 0 0,-17 0 0,-1 0 16,1 0-16,-1 0 0,36 0 0,-53 0 15,35 0 1,-35 0-16,0-18 0,0 18 0,0-17 15,18-1-15,-1 18 0,1 0 0,-1 0 16,18 0-16,1 0 0,-19 0 0,1 0 16,105 0-16,-141-17 15,18-1-15,-17 18 0,-1-18 0,0 1 16,0-1-16,1 0 0,-1 1 16,0-19-16,1 36 0,-1-17 0,-18 17 15,19 0-15,17 0 0,-18 0 0,18 0 16,53 0-16,-53 0 15,0 0-15,-18 0 0,18 0 0,17-18 0,-17 1 16,0-1-16,-18 0 0,1-35 16,-19 53-16,1-35 0,35 35 0,-35-35 15,-1 35-15,36-36 0,-35 19 0,17-18 16,0 17-16,1 0 0,-19 1 0,36-19 16,-18 1-16,-17 35 0,17 0 0,1-53 15,-1 53-15,0-53 0,0 53 16,-35-35-16,53 35 0,-35-35 0,17 17 15,0-35-15,-17 18 0,0 0 16,-1 17-16,1-17 0,0 17 16,-1 0-16,1-17 0,17 0 0,1 0 15,-36 17-15,17 0 0,36-17 16,-18 0-16,-17 17 0,35 0 0,-18-17 16,0 0-16,18 17 0,0-17 15,-35 17-15,0-17 0,17 0 0,-17 17 16,-18-17-16,35 0 0,-35-1 15,0 1-15,17 0 0,-17 17 0,18 0 0,-18-34 16,18 16-16,17 1 0,-17-18 16,-1 35-16,19-17 0,-19-18 0,1 53 15,-18-17-15,53-36 0,-18 17 0,-17 19 16,17-18-16,-35-1 0,18 19 16,-1-36-16,1 17 0,-18 1 0,0 17 15,17-17-15,1 0 0,-18 17 16,0-17-16,18-18 0,-1 0 0,-17 0 0,18 18 15,0 0-15,-18 17 16,17-17-16,1 0 0,-18-1 16,0-34-16,0 17 15,0 17-15,0 19 0,0-1 16,0-17-16,0-36 0,-18 18 0,1-17 16,17 17-16,-18 0 0,18 0 0,0 18 15,0 0-15,-18-1 0,18 1 16,0 0-16,-17 17 0,-1-17 0,18-18 15,-18 35-15,1 1 0,-1-36 16,-17-18-16,17 18 0,-35-35 16,18 18-16,0-1 0,35 36 0,-35-1 15,17 19-15,18-36 0,-35 18 0,17-1 16,-17 19-16,35-36 0,-36 35 16,19-17-16,-18 0 0,-1-1 0,1 19 15,0-36-15,-1 35 0,19-17 0,-19 0 16,19 17-16,-1-35 0,-52 18 0,17-18 15,-35-35-15,-1 17 16,-87-123-16,158 176 0,-17 1 16,35-1-16,-18 0 0,1 1 0,-1 17 15,18-18-15,-35 1 0,17-1 16,1 18-16,-36-35 0,35 35 0,-17-36 16,-1 1-16,-16 17 0,16 1 0,19-1 15,-19 0-15,-34 1 0,-1-18 0,1-1 16,34 36-16,19 0 0,-19 0 0,1-17 15,18 17-15,-1-18 0,-17 18 16,-1-18-16,1 18 0,0-17 0,0-1 16,-1 18-16,1-18 0,17 18 0,1 0 15,-36 0-15,0 0 0,-35 0 0,17-17 16,1-1-16,-19 1 0,36-1 0,-17 0 16,-1 18-16,18 0 0,18 0 15,-35 0-15,17 0 0,17 0 0,1 0 16,-35 0-16,34 0 0,19 0 0,-19 0 15,19 18-15,-19-18 0,1 0 0,0 0 16,-18 0-16,0 0 0,0 0 0,-17 0 16,-1 0-16,0 0 0,1 0 15,17 0-15,18 18 0,-1-1 16,-16 1-16,16-1 0,19 1 16,-19 0-16,1-1 0,17 1 15,-17 17-15,0-17 0,17 0 0,-17-1 16,17 1-16,-17 17 0,-18-17 15,35-1-15,1-17 0,-36 36 0,18-36 16,-1 17-16,19 1 0,-19 0 0,1-1 16,0 19-16,17-1 15,1-18-15,17 19 0,-18-19 16,0 19-16,1-1 16,-1-17-16,18-1 0,-35 18 15,-1 1-15,19-19 16,17 1-16,-18-18 0,18 35 0,-17-35 15,-1 18-15,18 17 0,-18-17 16,1-1-16,17 19 0,0-1 16,-18-35-16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18:04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13353 5980 0,'-18'-18'16,"0"0"-16,1 1 15,-1 17-15,0 0 0,-17-36 16,0 19-16,0-1 0,17 18 16,0 0-16,-17-35 0,0 35 15,-36-18-15,36 18 0,17 0 16,1 0-16,-1 0 0,0 0 15,-17 0 1,17 0-16,-17 0 0,35 35 16,-35-35-16,17 18 0,1 17 0,-19-35 15,-52 53-15,88-35 16,-35 35-16,17-36 16,-17 72-16,35-72 15,-18-17-15,18 36 0,0-19 0,0 1 16,0 17-16,-17-35 0,17 35 15,0 1-15,-18-1 16,18-17-16,0-1 0,0 1 0,0 17 16,0 0-16,0 1 15,0 17-15,0-36 0,0 1 32,141 194-17,-70-107-15,17 19 0,-88-106 0,18-18 0,-1 17 16,1 1-16,-1-1 0,19 1 15,-19 0-15,1-18 0,17 0 0,1 17 16,-19-17-16,19 18 0,16 0 0,-16-18 16,140 17-16,-105 1 15,-1-18-15,18 18 0,-35-18 0,0 17 16,0-17-16,18 0 0,17 0 16,141 0-1,-176 0-15,-18 0 0,18 0 0,18 0 0,35 0 16,-53 0-16,17-17 0,1 17 0,35 0 15,193-53 1,-228 35-16,0 0 0,87-17 0,-17 0 0,142-36 16,-125 36-16,54 0 0,-71-1 15,-70 19-15,17-18 0,-53-1 0,0 1 16,-17 35-16,17-18 0,1-17 16,-19 35-16,1-18 0,-18 1 0,18-1 15,-1-17-15,1 17 0,-18 1 16,0-1-16,0 0 0,0 1 0,0-1 15,0 0-15,0 1 0,0-19 0,0 1 16,-18 18-16,18-36 0,-35 17 16,17 19-16,1-19 15,-19 1-15,36 18 0,-35-19 0,0 19 16,35-1-16,-35 0 0,17 1 0,-17-1 16,-1 0-16,-17 1 0,18-19 0,-18 1 15,0 35-15,-35-35 0,18 17 0,-36 1 16,35-1-16,-17-17 0,0 17 15,17 18-15,-35-18 0,1 1 0,34-1 16,-17 18-16,-18 0 0,35 0 0,-17 0 16,-88 0-16,52 0 15,54 0-15,35 0 0,17 18 16,-35-1-16,18-17 0,-18 0 0,18 0 16,-1 18-16,19 17 0,-36-35 0,35 18 15,-17-18-15,-1 18 0,1-18 16,0 17-16,35 1 15,-35-18-15,35 18 0,-18-18 16</inkml:trace>
  <inkml:trace contextRef="#ctx0" brushRef="#br0" timeOffset="892.19">18397 6914 0,'36'0'94,"-1"0"-94,0 18 0,0-18 0,1 0 15,105 0 1,-71 0-16,1 0 0,88 0 16,-71 0-16,18 0 0,-36 0 0,1 0 15,-1 0-15,1 0 0,-18 0 16,88 0-16,-106 0 16,-17 0-16</inkml:trace>
  <inkml:trace contextRef="#ctx0" brushRef="#br0" timeOffset="1838.41">21890 7073 0,'18'0'63,"-1"0"-63,18 0 15,-17 0-15,17 0 0,-17 0 16,0 0 0,52 0-16,18 0 0,-35 0 15,18 0-15,17 0 0,0 0 0,0 0 16,54 0-1,52 0-15,-106 0 0,-18 0 0,1 0 0,-1 0 16,-34 0-16,17 0 0,-18 0 16,35 0-16,-34 0 15,52 0-15,-18 0 0,1 0 0,-18 0 16,17 0-16,36 0 0,-17 0 16,175 0-16,-193 0 15,-18 0-15,17 0 0,1 0 0,-18 0 16,-36 0-16,19 0 0,-19 0 15,1 0 1,-1 0-16,1 0 16,0 0-1,-1 0 1,1 0-16</inkml:trace>
  <inkml:trace contextRef="#ctx0" brushRef="#br0" timeOffset="11074.47">19932 5874 0,'-18'0'16,"1"0"0,-1-18-16,0 18 0,1 0 15,-1 0-15,-52 0 0,52 0 16,-17 0-16,17-18 0,-17 18 15,-36-17-15,54 17 16,-19 0-16,1 0 0,0 0 0,-1 0 16,1 0-16,0 0 0,0 0 0,-1 0 15,19 0-15,-19 0 0,1 0 0,0 0 16,-53 0-16,52 0 16,1 0-16,0 0 0,0 0 0,-1 0 15,1 0-15,0 0 0,17 0 16,0 0-16,1 0 0,-36 0 0,35 0 15,-35 0-15,36 0 16,-1 0-16,0 0 0,1 0 16,-19 17-16,19-17 15,-1 18-15,-17-18 0,17 18 0,1-1 16,-1-17-16,0 18 0,1-18 16,-1 18-16,0-18 0,1 0 0,-1 17 15,18 1-15,-17-18 0,-1 18 16,0-18-16,18 17 0,-53 1 15,36-1 1,-1 1-16,18 17 16,-18-35-16,18 36 0,-17-36 15,-1 17-15,18 1 0,0 0 16,0-1-16,-17 1 0,17 17 0,0-17 16,0-1-16,-18 1 15,18 0-15,0 17 16,0-17-1,0-1 1,0 36 0,0-18-1,0-17-15,18 0 0,-18-1 16,17 1-16,-17 0 16,18-1-16,-18 1 15,17-18-15,1 18 16,-18-1 15,18-17-31,-1 35 0,19-35 16,-36 18-16,35 0 15,-17-18-15,-1 17 0,36 19 0,-35-19 16,17 19 0,-17-36-16,17 17 0,-17-17 15,-18 18-15,35 0 16,-18-18-16,19 0 15,-1 17-15,0 1 0,-17-18 0,35 17 16,-18-17-16,-17 18 0,-1-18 16,36 0-16,-17 18 0,-19-1 15,1-17-15,35 18 0,-18-18 16,18 35-16,0-35 16,-35 0-16,-1 0 0,18 0 0,1 0 15,70 0-15,-71 0 16,0 0-16,0 0 0,1 0 0,-19 0 15,1 0-15,17 0 0,1 0 0,-19 0 16,1 0-16,17 0 0,-17 0 0,-1 0 16,1 0-16,17 0 0,-17 18 15,0-18-15,34 18 0,-34-18 0,17 0 0,1 0 16,-19 0-16,19 0 0,-1 0 16,71 0-16,-71 0 15,0 0-15,18 0 0,-18 0 0,1 0 16,-19 0-16,19 0 0,-1 0 0,18 0 15,-18 0-15,0 0 0,-17 0 0,17 0 16,1 0-16,-1 0 0,-17 0 16,52-18-16,-35 18 0,-17 0 15,17 0-15,-17 0 0,17 0 0,-17 0 16,-1-18-16,19 18 0,-19 0 0,1-17 16,0 17-16,-1 0 0,-17-18 15,18 18 1,0 0-1,-18-18-15,0 1 0,17 17 16,1 0-16,-1-18 16,19 0-1,-19 1-15,1-1 0,0 1 16,-18-1-16,17 0 16,-17 1-16,0-1 0,18 18 15,-18-35-15,18-1 16,-1 1-16,-17 17 15,18 1-15,-1 17 0,-17-18 0,18 1 16,0-36-16,-18 35 16,17 0-16,-17 1 15,0-1-15,0 0 16,0-17-16,0 18 0,0-1 16,-53-70-16,36 35 15,-1 35-15,18 1 0,-17-19 16,17 19-16,0-1 15,-36-17-15,19 17 16,-1 0-16,-17-17 0,17 17 16,-17-17-16,0 0 0,17 17 0,-35 1 15,18-1-15,-18-17 0,-35 17 0,17-17 16,-35-36-16,18 36 0,17 0 16,-105-36-16,141 54 0,17 17 0,-35 0 15,18 0-15,0 0 16,-1 0-16,-87-18 0,17 0 0,36 1 15,17 17-15,-18 0 0,-35 0 16,18 0-16,0 0 0,0 0 0,17 0 16,1 0-16,17 0 0,-18 0 0,36 0 15,17 0-15,1 0 0,-19 17 16,1 1-16,17-18 16</inkml:trace>
  <inkml:trace contextRef="#ctx0" brushRef="#br0" timeOffset="25130.91">14305 8925 0,'18'0'93,"-1"0"-93,1 0 16,53 0-16,-36 0 16,53 18-16,-35-18 15,-18 0-15,36 0 0,-1 0 0,19 0 16,-19 0-16,36 0 0,70 0 15,195 18-15,-248-18 16,-52 0-16,-18 0 0,-18 0 0,0 0 16,1 17-16,-1-17 15,-18 0-15,19 0 0,-1 0 0,0 0 16,1 0-16,16 0 16,1 0-16,-35 0 0,17 0 0,1 0 15,-19 0-15,36 0 0,-35 0 0,17-17 16,-17 17-1,17 0 1,-17 0 15</inkml:trace>
  <inkml:trace contextRef="#ctx0" brushRef="#br0" timeOffset="26226.96">20055 8961 0,'18'0'94,"17"0"-94,1 0 15,69 0-15,-69 0 16,17 0-16,0 0 0,-1 0 0,19 0 15,0 0-15,-1 0 0,1 0 0,-1 0 16,36 0-16,-53 0 0,0 0 0,0 0 16,-18 0-16,0 0 0,18 0 15,88 0-15,-88 0 16,-17 0-16,-1 0 0,0 0 0,-17-18 16,17 18-16,0 0 0,1-18 15,52 1-15,-71 17 16,1 0-16,0 0 0,-1 0 15,1 0-15,0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18:52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 2505 0,'0'17'47,"-17"1"-47,-1 0 15,-17 35 1,17-18-16,1-18 0,-1 19 0,0-19 0,-35 54 16,36-36-16,-1-17 15,0 35-15,-17-36 0,35 19 0,-35-1 16,0 53-16,17-53 16,0-17-16,1 17 0,17 1 0,-18 52 15,0-53 1,1-17-16,17-1 0,-18 36 0,0-53 15,-17 53-15,18-35 0,17-1 0,-36 19 16,36-1-16,-35-17 0,35 17 0,0-17 16,0 35-1,0-18-15,0 0 0,0-17 0,0-1 16,0 54-16,0-53 16,0 17-16,0 53 15,0-53-15,0-17 0,0 17 16,0-17-16,0 17 0,0 0 15,0 1-15,0-19 0,0 1 16,0 0-16,0-1 0,0 1 16,0 0-1,0-1-15,0 1 16,0-1-16,0 1 16,0 0-16,0-1 0,0 1 15,0 0 1,0-1-1,0 1 1,0 0 0,0-1-16,0 1 15,0 17-15,0-17 16,0-1-16,0 1 0,0 0 16,0 35-16,0-36 15,0 1-15,0 17 0,0 0 0,0 18 16,0-17-16,0-19 0,0 1 0,0 17 15,0 18-15,0-18 0,0 1 16,18-1-16,-18 35 0,0 1 0,0 158 16,0-88-16,0-52 15,17 87-15,-17-88 16,18 18-16,-18-35 0,0-1 0,0 1 16,0-1-16,0 54 0,0-36 0,0-35 15,0 17-15,0 1 0,0-18 16,0 0-16,0 0 0,18 17 0,-18 1 15,0-18-15,0 0 0,0-36 16,0 19-16,0 16 0,17-16 0,-17-1 16,0 0-16,0-17 0,0 17 0,0-17 15,0 17-15,0 36 16,18 17-16,-18-18 0,0 1 0,0 0 16,0 246-1,17-141-15,-17-105 0,0 0 0,0 17 16,0 71-16,0-107 15,18 1-15,-18 0 0,0 0 0,0-18 16,0 1-16,0-19 0,0 19 0,0-1 16,0 88-1,0-105-15,0 17 0,0 1 0,0 17 16,18-1-16,-18 1 0,0-17 0,0-1 16,0 18-16,0-18 0,0 0 0,0-17 15,0 17-15,0 18 0,0-18 16,0 18-16,0 0 0,0 18 0,0-1 15,0-34-15,0-1 0,0 0 0,0 18 0,0 0 16,0 18-16,0-1 0,0 18 16,0 1-16,0-72 15,0 19-15,0-1 0,0 18 0,0-18 16,0 18-16,-36 0 0,36-36 16,0 19-16,0-19 0,0 36 0,0 0 15,0 18-15,0-18 0,0 17 16,0 1-16,0 17 0,0-35 15,0-18-15,0-17 0,0-1 0,0 19 16,0 52-16,0-53 16,0 0-16,0 1 0,0-19 15,0 72 1,0-54-16,0-17 0,0 34 0,18-34 16,-18 17-16,0-17 0,18 35 0,-1-18 15,-17-52-15,36 52 16,34 71-16,-52-71 15,70 71-15,-88-71 16,18 0-16,-18 1 0,35-19 0,-17 1 16,-1 17-16,-17-17 0,0 17 15,36 18-15,-36-35 16,17 17 0,18 0-16,-17 0 0,17-17 0,1 17 0,-1 18 15,18-35-15,-36 17 0,1 0 16,35 54-16,-35-89 15,-1 17-15,71 72 0,-70-54 0,-18-18 16,0 19-16,18-1 0,-1-17 0,1-1 16,35 54-16,-35-36 0,-18-17 15,35 35-15,-17-18 0,17 0 0,-18 0 16,19 18-16,-19-17 16,1-1-16,-18-17 15,0-1-15,18 1 0,-1 0 16,1-1-16,-18 18 0,18 1 0,-1-19 0,-17 1 15,18 0-15,-1-18 16,1 17-16,35 36 0,-35-18 16,17-17-16,-17 17 0,17-17 0,-17-18 15,-1 53-15,1-35 16,-1-1-16,-17 18 16,18-17-16,0 17 15,-1 1-15,1-19 0,17 19 0,-17 17 16,17-18-16,-17-18 0,17 36 15,36-35-15,-36 17 0,18-17 0,-18 17 16,0-35-16,1 35 0,-19-17 16,19 17-16,-1-17 0,-18 0 0,19-1 15,-19 36-15,19-35 0,-1 17 0,0 0 16,1 18-16,16-17 16,-16-1-16,-19 0 0,36-17 0,35 70 15,-17-53-15,-18 18 0,35 0 0,-17-18 16,17-17-16,-18 35 0,1 0 15,17 17-15,-53-34 0,36 34 16,-18-17-16,0-18 0,-18 18 16,-17-35-16,35 35 0,-18-18 15,0 0-15,36 18 0,-1 0 0,19-35 16,16 35-16,1 0 0,18 0 16,-18-18-16,-18 0 0,264 53 15,-281-52-15,-36-19 0,36 19 16,-1-19-16,19 19 0,-19-1 15,-17 0-15,18-17 0,-1-1 16,-17 19-16,0-19 0,18 19 16,-1-1-16,18-18 0,1 1 15,16 0-15,1-1 0,-18-17 16,-35 0-16,18 18 0,35 0 0,-36-1 16,18 1-16,-17-18 0,17 0 15,-52 18-15,16-18 0,19 0 16,0 17-16,-19-17 0,1 18 15,0-18-15,0 0 0,18 0 16,-1 0-16,1 0 0,-1 0 16,-17 0-16,36 18 0,-37-18 15,54 0-15,-53 17 16,18-17-16,-18 0 0,-18 0 0,0 18 16,36-18-16,-1 17 0,-17-17 15,18 0-15,17 0 0,-17 0 16,70 18-16,53 0 15,-88-1-15,-36-17 0,71 0 16,0 0-16,-35 18 0,0-18 0,-35 0 16,52 18-16,-17-18 15,-18 0-15,18 0 0,-18 0 0,106 0 16,-88 0-16,-36 0 0,19 0 0,-1 0 16,-18 0-16,1 0 15,17-18-15,-35-17 0,18 17 0,17 18 0,-18 0 16,1 0-16,17-18 0,-35-34 0,-35 34 15,35 18-15,35-18 16,-18-17-16,19 17 0,-19 1 16,54-1-16,-54 18 0,-35-18 15,1 18-15,-1 0 0,18 0 0,-35-35 16,17 35-16,0 0 0,0 0 0,18 0 16,18 0-16,-36 0 0,0 0 15,71 0-15,-53-35 16,-35 35-16,17-18 0,-17 18 0,17 0 15,53 0-15,-53-17 16,18-1-16,-17 0 0,-1 18 0,-17 0 16,87-35-1,-87 35-15,17 0 0,-17-35 0,0 17 0,17 18 16,-35-18-16,35 1 0,-17-1 0,17 1 16,0 17-16,-17-18 0,17 0 15,36 18-15,-54 0 16,1-17-16,17 17 0,-17 0 0,0 0 15,-1-18-15,1 18 0,17-18 0,-17 1 16,-1-19-16,19 36 16,52-35-16,-88 18 15,35-1-15,-17 18 0,-1-53 0,19 53 16,17 0-16,-36-18 16,1 18-16,0 0 0,-1 0 0,19-17 15,-1 17-15,-18 0 0,19 0 16,-1 0-16,0 0 0,1 0 15,-36-18-15,17 18 16,1 0-16,-1-18 0,1 18 16,0 0-16,-1 0 0,1 0 15,0 0-15,-1 0 0,19 0 0,-19 0 16,19 0-16,-19 0 16,1 0-16,17 0 0,0-17 0,1-1 15,-19 18-15,1 0 0,0 0 0,-1-18 16,1 18-16,-18-17 0,35 17 0,-17-18 15,-1 1 1,1-1-16,0 18 0,17 0 0,-17 0 16,70 0-16,-53-18 15,-17 1-15,35 17 0,-36 0 0,18 0 16,-35-18-16,18 0 16,-18 1-1,53 17-15,-53-18 16,35 18-16,-17 0 0,0 0 15,-1 0-15,1-18 0,0 1 0,17 17 16,-18-18-16,1 18 0,17-17 0,-17 17 16,0 0-16,-18-18 0,17 18 0,-17-18 15,18 18-15,0-17 0,-1 17 16,18 0-16,-35-18 16,18 18-16,0 0 0,-1 0 0,-17-18 15,18 1 1,0 17-16,-1 0 0,-17-18 0,18 18 15,0 0 32,-1 0-15,-17-18-32,18 18 15,0 0 32,-18-17-47,17 17 16,-17-18-1,18 18 1,-1 0 0,1 0 15,-18-17 0,18 17-31,-1 0 31,1 0 1,-18-18-17,18 18 1,-1 0-1,1 0 1,-18-18 0,18 18-16,-18-17 0,17 17 15,1 0 1,-18-18 0,17 18-1,1 0-15,0 0 16,-1-18-1,1 18-15,0 0 16,-18-17 0,0-1-1,17 18-15,1 0 16,-18-18-16,18 18 16,-1-17-16,1 17 15,-1 0-15,-17-18 16,18 18-16,0-18 15,-1 18-15,19-17 16,-1 17-16,-17 0 0,-1-35 16,18 35-16,-17 0 0,0-18 15,-1 18-15,1-18 0,-18 1 16,53 17-16,-35-18 16,-1 18-16,1 0 0,-18-18 15,35 18-15,-17-17 16,-18-1-16,53 18 15,-53-18-15,17 18 16,1 0-16,-18-17 0,35 17 16,-17 0-16,-18-18 15,18 18-15,-1-17 0,1 17 16,17-18 0,0 0-16,1 18 0,-36-17 15,17 17-15,36 0 16,-35 0-16,0 0 15,-18-18 1,17 18-16,1 0 0,-1-18 0,1 1 16,0-1-16,-1 18 15,1-18-15,0 1 0,-1 17 0,1-18 16,0 18-16,-1 0 0,-17-17 16,18 17-16,-1-18 0,1 18 15,0-18-15,-1 18 16,1 0-16,0-17 0,-1-1 15,19 0-15,-19 1 16,1 17-16,-18-18 0,17 18 0,1-18 16,0 18-16,-18-17 15,17-1-15,1 18 0,0-18 16,-1 18-16,1-17 16,17 17-16,-17-35 0,17 17 0,-35 0 15,35 18-15,1-17 0,-19 17 0,-17-18 16,18 0-16,0 18 0,-18-17 15,17 17-15,1-18 0,17 0 16,-17 18-16,-1-17 0,1-1 16,17 1-16,1-1 0,-36-17 15,35 17-15,-17-17 0,17-18 0,-18 53 16,36-71 0,-35 36-16,0 35 0,-1-35 0,19 17 15,-36-17-15,17 17 0,-17 0 16,18 1-16,0-18 0,17-1 15,-18-17-15,19 18 0,-19 0 0,1 0 16,0-1-16,-1-17 0,1 18 16,-18 0-16,35-18 0,-17-35 15,-1 35-15,1-35 0,-18 35 0,18 0 16,17-53-16,-17 18 16,-1 17-16,19-35 0,-1 36 0,-18-36 15,-17 35-15,18-34 0,-18 16 16,18-16-16,-1 34 0,-17-35 15,18 0-15,-18 0 0,0 18 16,0 18-16,18-54 0,-18 18 16,0 18-16,0-18 0,0 18 0,0 18 15,17-1-15,1-17 0,-18-36 0,35 36 16,-17 0-16,-18 35 0,0-53 16,0 0-16,0 36 0,0-18 0,17-18 15,-17 18-15,0-18 0,-17 18 16,-1-1-16,18-16 0,-17 16 15,-1 1-15,-17 18 0,35 17 0,-18-18 16,-35-88-16,35 71 0,18 18 16,0-36-1,0-123-15,0 105 0,-35 1 0,35 34 16,0-16-16,0 52 0,0-18 16,0-17-16,0 35 15,0 0-15,-17-141 16,17 141-16,-18-17 0,18-36 0,-18 53 0,1 0 15,17 0-15,0 18 0,0-1 0,0 1 16,0 0-16,0 0 0,0-1 16,0-70-16,0 71 15,0 18-15,0-19 0,0 1 16,0-36-16,0 54 16,0-18-16,0-1 0,0-17 0,0 18 15,0 17-15,0-17 0,0 0 16,0 0-16,0-18 0,0 17 0,0 1 0,0 0 15,0 0-15,-18-1 0,18 19 16,0-19-16,0 19 0,0-19 0,0 1 16,0 0-16,0 17 0,0-52 15,0 52-15,0 0 0,-18-17 16,18 0-16,0-18 0,0 18 16,-17-18-16,-19 0 0,36 18 15,-35-36-15,35 18 16,0 35-16,-17-17 0,17 0 0,-18 0 15,18-1-15,-18 19 0,18-19 0,0 1 16,-17 0-16,17 17 16,0-35-16,-18 18 0,18 0 0,-18-1 15,1 1-15,-1-18 0,0 18 0,18 17 16,-17-17-16,-1 0 0,18 17 0,-17-17 16,-1 0-16,0-18 0,1 35 0,-1-17 15,18 0-15,-18-18 0,1 17 16,17 19-16,0-1 0,-36-35 0,19 18 15,-1 0-15,-17-1 0,35 19 16,-18 17-16,1-36 0,17 19 0,-18-1 0,0-17 16,1 17-16,-1-17 0,0 35 15,1-35-15,-1 17 0,0-17 0,1 17 16,-1-17-16,1 17 0,-19-17 16,19 0-16,-1 17 0,0-17 0,-35-1 15,36 19-15,-1-19 0,-17 19 0,0-54 16,-18 18-16,35 36 0,0-1 15,1-17-15,-1 17 0,0-17 0,-17 0 16,18 17-16,-19 0 0,1-17 16,-18 17-16,-35-52 0,53 35 15,-1-18-15,-34 17 0,-18-34 16,52 35-16,1-18 0,0 35 16,-1-17-16,1-18 0,0 18 0,17-1 15,-35 1-15,18 0 0,17-1 16,-34-16-16,16 16 15,-34-34-15,34 52 0,-17-17 0,-52-1 16,-1 1-16,18 18 0,35-1 16,-18 0-16,36 18 0,17 0 15,-17 0-15,0 0 16,17 0-16,0 0 0,-17 0 16,18-17-16,-72-1 15,36 0-15,18 18 0,0 0 0,-18 0 16,-35 0-16,-36 0 0,36 0 15,-35 0-15,-1 0 0,-35 0 16,36 0-16,-18 0 0,-18 0 16,18 0-16,-18 0 15,-53 0-15,1 0 0,-1 0 0,71 0 16,-212 0-16,230 0 16,-1 0-16,-17 0 0,53 0 0,-53 0 15,0 0-15,-53 0 0,0 0 0,35 0 16,-17 0-16,-1 0 0,36 0 15,53 0-15,-36 18 0,19-18 0,16 35 16,-16-17-16,-1 0 0,-18-1 16,54-17-16,-18 18 0,17-18 0,-35 0 15,36 0-15,-19 0 0,-16 0 16,-54 0-16,35 17 0,1-17 0,17 0 16,-17 0-16,-1 0 0,-35 0 15,-35 0-15,0 0 0,53 0 0,0 0 16,53 0-16,-36 0 0,-17 18 15,18-18-15,35 0 0,17 0 0,0 0 16,-175 0 0,175 0-16,0 0 0,-34 0 0,16 0 15,19 0-15,-36 0 0,18 0 0,0 0 16,-18 0-16,18 0 0,17 0 0,-35 0 16,36 0-16,-1 0 0,18 0 0,18 0 15,-18 0-15,0 0 16,0 0-16,-17 0 0,17 0 0,-18 0 15,-123 0-15,88 0 16,36 0-16,-18 0 0,17 0 0,-35 0 16,18 0-16,-36 0 0,36 0 0,-18 0 15,18 0-15,-18 0 0,18-18 16,0 1-16,17-1 0,1 18 0,-1 0 16,18 0-16,-17 0 0,-1 0 0,18 0 15,-17 0-15,-18 0 0,17 0 16,1 0-16,-54 0 0,54 0 0,-19 0 15,-52 0-15,35 0 16,18 0-16,18 0 0,-1 0 0,1 0 16,17 0-16,0 0 0,17 0 0,-17 0 15,18 0-15,18 0 0,-19 0 16,1 0-16,-18-17 0,18-1 16,17 18-16,-17 0 0,0-18 0,-1 18 15,19 0-15,-19-17 0,1-1 16,0 18-16,0-35 0,-18 35 0,35 0 15,-17 0-15,0-18 0,-18 18 0,17 0 16,19 0-16,-1 0 0,-17-18 0,-1 1 16,19 17-16,-1 0 0,-35 0 0,18-35 15,0 17-15,-1 18 0,1-18 16,0 1-16,17 17 0,1 0 16,-1 0-16,18-18 0,-18 18 0,1 0 15,-1 0-15,18-18 16,-18 18-16,1 0 0,-1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06:10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5362 4692 0,'-17'0'0,"-1"-18"16,18 1 0,-18 17-16,18-18 0,-17 18 15,17-18-15,-18 18 16,0-17-1,1 17 1,-1 0-16,0 0 16,1 0-16,-1 0 15,-35 0 1,36 0-16,-1 0 0,0 0 0,1 0 16,-1 0-16,0 0 0,1 0 0,-1 0 15,1 0-15,-19 0 16,36 17-16,-17-17 0,-1 0 15,18 18-15,-18-18 0,1 18 0,-19-1 16,19 1-16,-1-18 0,0 18 0,1-1 16,-18 1-16,35-1 0,-18 1 0,-17 0 15,-1-1-15,19 1 16,17 0-16,-18-18 0,0 0 16,18 17-16,0 1 15,-17 0-15,17-1 0,-18 19 16,18-19-16,-17 1 0,17-1 0,-18 1 15,0 17-15,18-17 0,-17 0 0,-1 17 16,0-17-16,18-1 16,-17 18-16,17-17 15,0 17-15,0 1 0,0 17 16,0-18-16,0 0 16,0-17-16,0-1 0,0 19 0,0-1 0,0 0 15,0 1-15,0-19 0,0 18 0,0-17 16,0 0-16,0-1 0,0 1 15,0 17-15,0-17 16,17-18 0,-17 18-16,18-18 15,0 17-15,-18 1 16,0-1 0,17-17-1,1 0 16,0 18-31,-1-18 16,18 18-16,18-1 0,-17-17 0,-1 18 16,0-18-16,0 0 0,18 0 0,-35 0 15,17 0-15,18 0 0,-17 18 16,-1-18-16,0 0 0,18 0 0,-18 0 16,1 0-16,-19 0 0,18 0 0,1 0 15,17 0-15,-36 0 0,19 0 16,-1 0-16,0 0 0,0 0 0,1 0 15,52-18-15,-35 18 16,17-18-16,1 1 0,-1-1 0,-17 0 16,0 1-16,-17-18 0,-19 35 0,1-18 15,17 18-15,-17-35 0,17 35 0,-17-36 16,-1 36-16,1-35 0,0 35 16,-1-18-16,1 1 0,0 17 0,-1-18 15,1 18-15,-1-17 0,-17-1 0,0 0 16,18 18-16,0-17 0,-18-1 0,0 0 15,17 18-15,-17-17 0,0-1 16,0 0-16,18 1 0,-18-1 0,0 0 16,18 18-16,-18-35 0,0 18 0,0-1 15,0 0-15,0-17 0,0 17 16,0 1-16,0-19 0,0 19 0,0-1 16,0 1-16,0-19 0,0 19 0,0-1 15,-18-35-15,0 35 16,18 1-16,-17 17 0,17-18 0,-18 1 15,18-1-15,-18 18 0,1-18 0,17 1 16,-18-1-16,18 0 0,0 1 16,-35-1-16,35 0 0,-18 1 15,18-1-15,-17 0 0,-1 1 16,-17-1-16,17 18 0,0-17 16,1-1-16,-1 0 0,-17 1 0,0 17 15,17 0-15,0 0 0,-17-18 16,17 18-16,1-18 0,-36 1 0,35 17 0,1 0 15,-19 0-15,19-18 0,-1 18 0,0-18 16,1 18-16,-1 0 16,-35-17-16,18 17 15,0 0-15,-1 0 0,19 0 0,-1 0 16,0 0-16,-34 0 0,16 0 0,1 0 16,0 0-16,-1 0 15,19 0-15,-1 0 0,0 0 16,18 17-16</inkml:trace>
  <inkml:trace contextRef="#ctx0" brushRef="#br0" timeOffset="5125.89">18874 5962 0,'17'0'109,"1"0"-109,0 0 16,-1 0-16,1 0 16,-1-18 15,1 18-31,0 0 31,-1 0-15,1 0-1,0 0-15,-1 0 16,1 0 15,17 0-15,-17 0-16,-1 0 0,1 0 16,0 0-16,-1 0 0,1 0 0,17 0 15,18 0-15,-35 0 16,0 0-16,17 0 15,0 0-15,0 0 16,-17 0-16,17 0 0,1 0 0,-1 0 16,0 0-16,0 0 0,1 0 0,17 18 15,52-18-15,-52 0 16,-17 18-16,-1-18 0,18 0 0,-36 0 16,19 0-16,-1 0 0,0 17 15,53-17-15,-52 0 16,-19 0-16,19 0 0,-19 0 0,1 0 15,17 0-15,0 0 0,-17 0 0,17 0 16,-17 0-16,35 0 0,-18 0 16,-17 0-16,0 0 0,34 0 15,19 18-15,-36-1 0,-17-17 16,17 0-16,0 18 0,-17-18 0,53 0 16,-54 0-1,1 18-15,35-18 0,-36 0 0,1 17 16,17-17-16,18 0 0,-17 0 0,-19 0 15,89 0 1,-71 0-16,18 0 0,-17 0 0,-19 0 0,18 0 16,1 0-16,-1 0 0,0 0 15,18 0-15,-35 0 16,17 0-16,-17 0 0,17 0 0,0 0 16,1 0-16,-1 0 0,-17 0 0,34 0 15,1 0-15,0 0 0,18 0 0,-18 0 0,0 0 16,-18 0-16,-17 0 0,17 0 0,0 0 15,-17 0-15,-1 0 0,19 0 0,17 0 16,-36 0-16,18 0 0,1 0 0,-1-17 16,18-1-16,18 18 0,-36 0 0,0 0 15,-17 0-15,70 0 16,-53 0-16,18 0 0,-18 0 0,-17 0 16,35 0-16,-18 0 0,1 0 0,-19 18 15,54-18-15,-54 0 16,54 0-16,-18 0 0,70 0 15,-87 0 1,-1 0-16,0 0 0,0 0 0,18 0 0,-17 0 16,-1 0-16,0 0 0,0 17 15,36-17-15,-18 0 0,-35 0 16,17 0-16,-18 0 0,1 0 0,35 0 16,-35 0-16,17 18 0,-17-18 15,17 0-15,-35-18 0,17 18 16,1 0-16,0 0 15,17 0-15,-35-17 16,0-1-16,18 18 0,-1 0 0,1 0 16,0 0-16,-1 0 0,19 0 15,-19 0-15,1 0 0,17-18 0,0 18 16,1 0-16,-19 18 0,19-18 16,-1 0-16,18 0 0,0 0 15,-18 0-15,18 0 0,0 0 16,-18 0-16,0 0 0,1 0 0,-1 0 15,0 0-15,0 0 16,-17 0-16,17 0 16,1 0-16,-19 0 15,36 0-15,0 0 0,0 0 0,-18 0 16,36 0-16,-1 0 16,-17 0-16,0 0 0,-17 0 15,-19 0-15,1 0 0,-18-18 16,17 18-16,1 0 15,0 0-15,17 0 16,-17 0-16,-1 0 16,36 0-1,-35 0-15,-1 0 0,1 0 47,17 0-31,-35-17-1,18 17-15,0 0 0,-1 0 32,1 0 15,0 0-47,-1 0 15,1 0-15,-1 0 16,1 0 31,-18-18-47,18 18 15,-1 0-15,1 0 16,35 0-16,-35 0 16,-1 0-16,18 0 0,-17 0 15,0 0 48,17 0-63,-17 0 15,-1 0-15,1 0 0,0 0 0,17 0 16,-17 0-16,-1 0 0,1 0 0,-1 0 16,1 0-16,0 0 15,-1 0 1,1 0-1,0 0 1,-1 0 0,1 0-1,0 0 48</inkml:trace>
  <inkml:trace contextRef="#ctx0" brushRef="#br0" timeOffset="12944.08">25665 5803 0,'0'18'78,"0"-1"-78,0 1 15,-18 0 1,0 17-16,1-35 0,-1 18 0,0-1 16,-17 54-16,17-54 15,1 19 1,17-1-16,-18-35 15,36 0 126,-1 0-125,1 0-16,0 18 0,-1-18 15,54 17 1,-53-17-16,-1 18 0,1-18 0,0 0 16,-1 0-1,1 0 32,-1 0-31,-17-18 140,-17-52-140,17 52-16,-35-52 0,17 52 15,0 0-15,18-17 0,-17 35 0,-1-35 16,18 17-16,-18 18 15,18-18-15,-17 1 47,17-1-47,-18 18 16,18-17-16,0-1 16</inkml:trace>
  <inkml:trace contextRef="#ctx0" brushRef="#br0" timeOffset="14931.53">6421 6315 0,'35'0'110,"-18"0"-110,1 17 15,17-17-15,18 18 0,-17-18 0,-1 0 16,0 0-16,18 18 0,-18-18 0,18 17 16,0-17-16,0 0 0,-18 18 15,18-18-15,-17 0 16,122 53-16,-70-18 15,-35-35-15,-17 0 0,-1 0 0,0 0 16,71 18-16,-35-18 0,-1 0 16,-17 0-16,18 0 0,17 0 0,0 0 15,-35 0-15,0 0 0,17 0 16,1 0-16,0 17 0,-19-17 16,1 0-16,-35 0 0,17 0 0,1 0 15,-19 0-15,36 0 0,-18 0 0,-17 0 16,17 0-16,1 0 0,-1 0 0,0 0 15,0 0-15,-17 0 0,0 0 16,17 0-16,18 0 0,-35 18 0,17-18 16,-18 0-16,36 0 0,-35 0 0,0 0 15,17 0-15,0 0 0,-17 0 0,0 0 16,-1 0-16,1 0 16,17 0-16,-17 0 0,17 0 0,0 0 15,1 0-15,16 0 0,1 0 16,-17 0-16,-1 0 0,18 0 0,35 0 15,0 0-15,89 0 16,-160 0-16,19-18 0,-19 18 16,1 0-16,-1 0 47</inkml:trace>
  <inkml:trace contextRef="#ctx0" brushRef="#br0" timeOffset="18284.3">1235 8255 0,'17'0'62,"36"0"-46,-35 0-16,35 0 15,-36 0-15,19 35 0,-1-35 16,-17 0-16,-1 0 0,19 0 16,-19 0-16,1 0 0,0 0 15,-1 0 1,1 0-16,-1 0 0,1 0 16,0 0-16,-1 0 0,19 0 0,-1 0 15,-17 0-15,17-17 0,0-1 16,0 18-16,1 0 0,-19 0 0,19 0 15,105 0-15,-88 0 16,-18 0-16,18 0 0,-18 0 0,0 0 16,1 0-16,-1 0 0,-17 0 0,17 0 15,0 0-15,-17 0 0,-1 0 16,1 0-16,0 0 0,17 0 16,-17 0-16,17 0 0,18 0 0,-18 0 15,-17 0-15,17 0 0,0-18 0,1 18 16,-1 0-16,-18 0 0,1 0 0,35 0 15,-18 0-15,-17 0 0,0 0 16,-1 0-16,1 0 16,-1 0-16,19 0 15,-19 0-15,1 0 0,0 0 0,17 0 16,0 0-16,-17 0 0,17 0 16,-17 0-16,17 0 0,0 0 0,-17 0 15,17 0-15,0 0 0,1 0 0,105 0 16,-123 0-1,34 0-15,-34 0 16,17 0 0,36 0-16,-53 0 15,17 0-15,-18 0 0,19 0 0,-1 0 16,18 0-16,-18 0 16,-17 0-16,0 0 0,34 0 0,-34 0 15,0 0-15,17 0 16,-17 0-16,-1 0 0,1 0 15,17 0 1,0 0-16,-17 0 16,35 0-16,-18 0 0,1 0 15,-1 0-15,-18 0 16,1 18 0,0-18 46,-1 0 1079,1 0-1126,0 0-15,-1 0 16,1 0-16,0 0 16,-1 0-1,1 0 1,-1 0-16,1 0 15,0 0 1,-1 0 0,1 0-1,0 0 1</inkml:trace>
  <inkml:trace contextRef="#ctx0" brushRef="#br0" timeOffset="21842.07">27005 4551 0,'18'0'0,"-18"-18"0,35 18 16,-35-17-16,18 17 0,17 0 0,-17-18 15,17 18-15,0-18 0,0 18 16,1 0-16,-19 0 16,1 0-16,0 0 31,-1 18-31,1-18 0,0 18 16,-1-1-16,1 1 0,-1-1 15,36 36 1,-35-35-16,0 0 0,-18 17 15,17-17-15,-17-1 0,0 1 0,0-1 0,0 1 16,0 0 0,-35 17-16,35-17 15,0-1-15,0 19 0,-18-19 0,1 1 16,-1 17-16,0-17 0,1 17 0,-18 0 0,17-17 16,-35 17-1,35 1-15,-17-1 0,0-18 0,17-17 16,-17 18-16,35 0 0,-18-18 0,36 17 172</inkml:trace>
  <inkml:trace contextRef="#ctx0" brushRef="#br0" timeOffset="22245.16">27164 5256 0,'0'-17'62,"18"17"1,-1 0-48,1 17 1,-18 1-16,17 0 15,-17-1-15,0 1 0,18 0 0,-18-1 16,0 1-16,0 17 16,0-17-16,0-1 62,0 1-62</inkml:trace>
  <inkml:trace contextRef="#ctx0" brushRef="#br0" timeOffset="23128.47">27287 5927 0,'-35'0'296,"0"0"-280</inkml:trace>
  <inkml:trace contextRef="#ctx0" brushRef="#br0" timeOffset="39489.91">22313 5821 0,'0'-18'16,"18"18"15,-1 0-15,1 0-1,17-17 1,-17 17-16,0 0 0,-1 0 0,19 0 0,-19 0 16,1 0-1,-1 0-15,1 0 32</inkml:trace>
  <inkml:trace contextRef="#ctx0" brushRef="#br0" timeOffset="40486.14">24377 5874 0,'18'0'46,"-1"0"-30,1 0 0,0 0-16,-1 0 15,1 0-15,-1 0 16,19 0-16,-19 17 0,1 1 0,0-18 16,-1 18-16,1-18 0,0 0 15,-1 0-15,-17 17 31,18-17-15,-1 0-16,1 0 47,0 0 15,-1 0-46,1 0 0</inkml:trace>
  <inkml:trace contextRef="#ctx0" brushRef="#br0" timeOffset="44718.92">2452 7338 0,'-18'0'187,"18"17"-187,0 1 63,-17-18-63,17 18 15,0-1 1,0 1-1,0 0-15,0-1 16,-18-17 0,18 18 15,0 0-31,0-1 16,-18-17-1,18 18 32,0 17-47,0-17 16,-17 35-1,17-36-15,0 1 0,-18 0 16,18 17-16,0-18 16,0 1-1,0 0 16,0-1-15,18-17 0,-1 18 15,1-18-31,0 0 16,-1 18-16,1-18 0,-1 0 15,19 17-15,-19-17 16,1 0-1,0 0 1,-1 0 15,-17 18-31,18-18 16,0 0 0,-1 0-16,1 0 15,-1 0 63,1 0-62,0 0 15,-1 0-31,-17-18 16,0 1-16,36-1 15,-36-17-15,17 35 0,-17-36 16,18 19-16,0 17 16,-18-18-16,0 1 15,17 17-15,-17-18 16,18 18-16,-18-18 0,0 1 16,0-1-16,0 0 0,18 18 15,-1-53 1,-17 36-16,0-1 0,0 1 0,0-1 15,0 0-15,0 1 16,-17 17 62,-1 0-47,0 0-31,1 0 32,-1 0-32,0 0 15,1 0 1,-19 0-16,19 0 0,-1 0 16,0 0-16,-17 0 15,18 0-15</inkml:trace>
  <inkml:trace contextRef="#ctx0" brushRef="#br0" timeOffset="46473.31">4216 7514 0,'-18'0'79,"0"0"-64,1 0 1,-1 0-16,1 18 15,-1-1 1,0 1-16,1-18 16,-1 18-16,-17-18 15,35 17-15,0 1 0,-18-18 16,18 18-16,-18-18 47,18 17-47,0 1 0,0 0 15,0-1-15,0 1 16,0-1 15,0 1-15,0 0-16,18-18 16,0 35-16,-1-17 0,1-1 15,0 1-15,-1 0 0,1-1 16,17 1-16,-35-1 47,18-17-32,-18 18-15,17-18 0,1 0 16,0 18-16,-1-18 16,1 0 46,0 0-46,-1 17-16,1-17 15,0 0-15,-1 0 16,18 0-16,-17 0 16,0 0-1,-1-17 32,1-1-31,0 0-1,-1 18-15,1-17 16,-18-1 46,0 1-46,18 17-16,-18-36 0,0 19 16,0-1-1,0 0-15,0 1 32,0-1-17,0 0 1,0 1-16,0-1 15,0 1-15,-18 17 0,0-36 16,1 19 0,17-1 31,-18 18-47,18-18 15</inkml:trace>
  <inkml:trace contextRef="#ctx0" brushRef="#br0" timeOffset="49808.06">21678 5733 0,'-17'0'172,"-1"0"-126,18 17 720,0 1-766,0 0 16,0-1-1,0 1 48,18-1-48,17-17 329,-18 0-328,1 0-1,-18-17 32,18 17-47,-1 0 16,-17-18 0,0 1 155,-17 17-108,-1-18-47,0 18 62,18-18-63,-17 18 1</inkml:trace>
  <inkml:trace contextRef="#ctx0" brushRef="#br0" timeOffset="51514.44">23865 5750 0,'0'18'94,"18"-18"-79,-18 18 1,18-18 31,-18 17-47,17-17 15,1 18 1,0-18 31,-18-18 62,-18 1-77,0 17-17,18-18-15,-17 18 16,17-18-16,-18 1 15,0-1 64,1 18-79</inkml:trace>
  <inkml:trace contextRef="#ctx0" brushRef="#br0" timeOffset="59081.7">19667 5927 0,'18'0'47,"0"17"-47,-1-17 31,-17 18-31,18-18 0,0 0 47,-1 0-47,1 0 15,-1 0-15,1 0 16,0 0-16,17 0 0,-17 0 0,-1 0 16,19 0-16,-1 0 0,0 0 15,0 0-15,-17 0 16,0 0-1,-1 18 1,19-18-16,-1 0 16,-17 0-16,-1 0 0,18 0 15,71 0-15,-70 0 0,-1 0 16,0 0-16,0 0 0,-17 0 0,0 0 16,-1 0-16,1 0 15,0 0 1,-1 0-16,1 0 15,0 0-15,-1 0 16,1 0-16,-1 0 0,1 0 16,0 0-16,17 0 0,-17 0 15,-1 0-15,1 0 16,0 0-16,-1 0 16,18 0-1,-17 0-15,17 0 16,-17 0-16,17 0 0,1 0 15,-1 0-15,-18 0 16,19 0-16,-1 0 16,-17 0-1,-1 0 1,1 0-16,0 0 0,-1 0 16,1 0-16,17 0 0,0 0 0,1 0 15,-19 0-15,1 0 0,17 0 0,-17 0 16,17 0-1,-17 0-15,-1 0 0,19 0 0,-19 0 32,1 0-17,0 0 1,-1 0-16,1 0 0,0 0 0,-1 0 16,18 0-16,-17 0 0,0 0 15,-1 0 1,1 0-1,0 0-15,17 0 16,0 0-16,1 0 16,-1 0-16,-18 0 0,1 0 15,70 0-15,-52 0 0,-19 0 16,1 0-16,17 0 0,-17 0 16,-1 17-16,1-17 15,0 0-15,-1 0 16,19 0-16,-19 0 0,18 0 15,-17 0-15,0 0 0,17 0 16,0 0-16,-17 0 0,17 0 0,-17 0 16,-1 0-16,1 0 0,0 0 15,-1 0 1,1 0 0,17 0-16,-17 18 0,17-18 15,1 0-15,-1 17 0,-18-17 16,1 0-16,17 0 0,1 0 0,-19 0 15,36 0-15,-35 0 16,-18-17 0,35 34-16,-17-17 15,17 0-15,-17 0 16,17 0 0,-17 0-16,-1 0 0,1 0 15,17 0-15,-17 0 16,-1 0 15,1 0-31,17 18 16,-17-18-16,0 18 0,17-18 0,0 17 15,0-17-15,1 0 0,-1 0 0,0 0 16,1 0-16,-19 0 16,1 0-16,-1 0 15,1 0-15,0 0 16,-1 0-16,1 0 0,0 0 15,17 18-15,0-18 16,-17 0-16,17 0 16,-17 0-16,-1 0 0,1 0 15,35 0-15,-35 0 16,-1 0-16,1 0 16,17 0-16,-17 0 0,-1 0 15,36 0 1,-35 0-16,-36 18 0,36-18 15,35 0-15,-35 0 16,-18 17-16,0-34 16,-18-19-16,36 36 0,-1 0 15,18-17-15,-17 17 0,0 0 0,17 0 16,0 0-16,-17 0 16,17 0-16,1 0 0,-1 0 0,-18 0 15,54 0-15,-53 0 16,-1 0-16,1 0 15,0 0-15,-1 0 16,1 0-16,17 0 16,-17 0-16,-1 0 15,1 0-15,17 0 0,-17 0 16,0 0-16,17 0 0,-18 0 16,1 0-16,0 0 31,-1 0-16,1 0-15,0 0 0,-1 0 0,19 0 16,-1 0-16,-18 0 0,1 0 16,0 0-16,17 0 0,-17 0 15,-1 0 1,1 0-16,0-18 16,-1 18-16,1 0 15,17 0-15,-17 0 0,17 0 0,0 0 16,1 0-16,-19 0 0,19 0 0,-19 0 15,18 0-15,-17 0 0,0 0 16,-1 0-16,1 0 0,0 0 16,-1 0-1,1 0-15,0 0 16,-1 0-16,19 0 0,-19 0 16,18 0-16,-17 0 0,0 0 15,17 0-15,-17 0 0,-1 18 16,1-18-16,0 0 15,17 0 1,-18 0-16,19 0 16,-19 0-16,1 0 15,0 0-15,-1 0 0,1 0 16,0 0-16,-1 0 0,1 0 31,-1 0-15,19 0-1,-19 0-15,1 0 0,17 0 0,-17 0 16,0 0-16,-1 0 0,1 0 0,-1 0 16,1 0-16,0 0 15,-1 0 17,19 0-17,-19 0-15,19 0 0,-1 0 0,-17 0 16,-1 0-16,1 0 15,-1 0 32,1 0-31,0 0 109,-1 0-109</inkml:trace>
  <inkml:trace contextRef="#ctx0" brushRef="#br0" timeOffset="81832.33">21837 11836 0,'-18'0'234,"36"0"-156,0 0-62,-1 0 15,1 0-15,0 0-16,-1 0 15,1 0 1,-1 0-16,1 0 16,0 0-1,-1-18 16,1 18-15,0 0 0,-1 0-1,1 0 63,0 0-62</inkml:trace>
  <inkml:trace contextRef="#ctx0" brushRef="#br0" timeOffset="83421.75">25259 11800 0,'18'0'47,"-1"0"-31,1 0-16,-1 0 15,1 0-15,0 0 16,-1 0-16,1 0 16,35 18-1,-35-18-15,17 0 0,0 18 0,0-1 0,-17-17 0,17 0 16,18 18-16,-17-18 16,52 18-16,-53-18 15,0 0-15,-17 0 16</inkml:trace>
  <inkml:trace contextRef="#ctx0" brushRef="#br0" timeOffset="87787.75">21008 11853 0,'18'0'93,"52"0"-77,-17 18-16,-35-18 0,52 18 16,-35-1-16,-17-17 0,0 0 0,17 0 15,-17 0-15,-1 0 0,1 0 0,0 0 16,17 0-16,-17 0 15,-1 0-15,1 0 16,-1 0-16,19 0 0,-19 0 0,19 0 16,-19 0-16,19 0 0,16 0 15,-16 0-15,17 0 0,17 0 0,1 0 16,88 0 0,-124 0-16,0 0 0,-17 0 0,-1 0 0,1 0 15,0 0-15,-1 0 0,1 0 16,0-17-16,17 17 15,-18 0-15,1 0 0,17 0 16,89 0-16,-89 0 16,0 0-16,-17 0 0,17 0 0,1 0 15,-19 0-15,19 0 0,-19 0 0,1 0 16,-1 0-16,-17-18 0,18 18 16,-18-18-1,18 18 1,-1 0-1,1 0 1,0 0 31,17 0-31,-17 0-16,34 0 15,-34 0-15,17 0 0,18 18 16,0 0-16,282 17 15,-282-35-15,0 0 0,-18 0 0,1 0 0,-19 0 16,1 0-16,0 0 31,-1 0-15,1 0-16</inkml:trace>
  <inkml:trace contextRef="#ctx0" brushRef="#br0" timeOffset="89296.07">24694 11800 0,'18'0'62,"0"0"-62,-18 18 0,35 0 0,-17-18 16,-1 17-16,1 1 0,17-18 0,18 18 16,-35-18-1,17 0-15,-17 0 0,-1 0 0,1 0 16,17 0-16,-17 0 0,-1 0 15,1 0-15,17 0 0,1 0 0,-1 0 16,-17 0-16,17 0 0,0 0 0,18 0 16,18 0-16,-1 0 0,1 0 0,17 0 15,-17 0-15,34 0 0,-52 0 0,-17 0 16,-1 0-16,0 0 0,18-18 16,35 18-16,-53-18 15,-35 1-15,18 17 0,0-18 0,-1 18 16,1 0-16,17 0 0,1 0 0,-19 0 15,18 0-15,1 0 0,17 0 0,0 0 16,-18 0-16,0 0 16,71 0-16,-88 0 15,-1 0-15,1 0 32,0 0-17,-1 0 1,1 0-16,-1 0 15</inkml:trace>
  <inkml:trace contextRef="#ctx0" brushRef="#br0" timeOffset="92727.84">7620 6121 0,'18'0'140,"-1"0"-124,1 0 15,17 17-15,-17 1-1,-1-18 1</inkml:trace>
  <inkml:trace contextRef="#ctx0" brushRef="#br0" timeOffset="95201.4">7091 9225 0,'17'0'94,"1"0"-78,0 18-16,-1-18 0,1 0 15,0 0-15,-1 0 16,1 0-16,0 0 0,-1 0 15,1 0-15,17 0 16,0 0-16,-17 0 16,-18 17-16,35-17 15,-17 0-15,17 18 16,-17-18-16,0 0 0,-1 0 16,18 0-16,-17 0 15,17 0-15,-17 0 0,0 0 16,17 0-16,-17 0 15,-1 0 1,1 0 0,-1 0 15,1 0 31,0 0-15,-1 0-31,1 0 0,0 0-16,-1 0 31</inkml:trace>
  <inkml:trace contextRef="#ctx0" brushRef="#br0" timeOffset="97459.9">8749 9278 0,'18'0'110,"17"0"-95,-18 0-15,19 18 0,-1-18 16,-17 17-16,17 1 0,0-18 16,18 18-16,-18-18 0,-17 17 0,17-17 15,36 36-15,-53-36 16,-1 0-16,1 0 15,-1 0 1,1 0-16,17 35 0,1-35 16,-19 0-16,19 17 15,-19-17-15,1 0 0,-1 0 0,1 0 16,53 18-16,-54-18 16,1 0-16,0 0 0,-1 0 15,1 0-15,-1 0 16,1 0-16,0 0 0,-1 0 15,89 35 1,-71-35-16,-17 0 0,0 0 0,-1 0 16,19 0-16,-19 0 47</inkml:trace>
  <inkml:trace contextRef="#ctx0" brushRef="#br0" timeOffset="109771.75">15752 8308 0,'17'0'78,"1"0"-78,17 0 16,71 18-16,-53-18 0,17 0 16,1 0-16,105 0 15,-105 0-15,17 0 0,18 0 0,-36 0 16,19 0-16,17 0 0,-18 0 0,-18 0 15,36 0-15,-53 0 0,18 0 0,-19 0 16,19 0-16,0 0 0,-36 0 0,18 0 16,17 0-16,-17 0 0,0 0 15,0 0-15,0 0 0,88 0 0,-53 0 16,-52 0-16,-19 0 0,19 0 0,-1 0 16,0 0-16,0 0 0,-17 0 15,0 0-15,-1 0 0,19 0 0,-19 0 0,1 0 16,-1 0-16,19 0 0,-19 0 15,19 0-15,-19 0 0,19 0 16,-19 0-16,1 0 0,-1 0 16,89 0-1,-70 0-15,-1 0 0,0 0 0,-17 0 0,-1-18 16,1 18-16,35 0 0,-35 0 16,17 0-16,-17 0 0,-1 0 0,1 0 15,17 0-15,-17 0 0,-18-18 16,35 1-16,0 17 0,1 0 0,-19 0 15,18-18-15,1 0 0,-19 18 16,-17-35-16,18 17 0,0 18 0,-1 0 16,-17-17-1,18 17 1,0 0-16,-18-18 0,17 18 0,1-17 16,-18-1-16,18 18 0,-1-18 15,1 18-15,-1-17 0,1 17 0,-18-36 16,0 19-16,0-19 15,0 19-15,0-19 16,0-34-16,-18 52 16,1 1-16,17-36 0,0 35 15,-18-17 1,18 17-16,-17 18 0,-1-17 0,18-1 16,-18 0-16,1 1 15,-19-1-15,19 0 0,-19-17 16,1 35-16,17-35 0,1 17 0,-36 1 15,18-1-15,-1 0 0,1-17 0,-18 17 16,36-17-16,-19 17 16,1 1-16,17-1 0,18 0 15,-35 18-15,17-35 0,-17 35 0,0-35 16,0 17-16,-1 18 16,-34-17-16,17-1 15,35 18-15,-17 0 0,-18 0 0,18 0 16,-1 0-16,1 0 0,-18 0 0,36-18 15,-19 1-15,-69-1 16,69 18-16,1-18 0,0 1 0,-18 17 16,17 0-16,19 0 0,-18-18 0,-1 1 15,-17 17-15,18 0 0,17 0 16,-87 0 0,69 0-16,1 0 0,0 0 0,-1 17 15,1-17-15,18 0 0,-19 0 16,36 18-16,-35-18 0,0 0 0,17 0 15,-17 17-15,17-17 0,-17 0 0,17 18 16,-17-18-16,0 0 0,-1 0 0,19 18 16,-18-18-16,-1 17 0,19 1 15,-36 0 1,17-18-16,19 35 0,-18-35 0,17 0 16,0 0-16,1 0 0,-19 18 15,-17-1 1,36-17-16,-1 18 0,0-18 15,-17 0-15,18 0 0,-1 17 0,-17-17 16,-1 0-16,19 18 0,-1 0 16,-70 17-1,53-35-15,-1 0 0,19 0 0,-1 18 16,0-18-16,1 17 0,-1 1 16,0-18-16,1 0 0,-18 0 15,17 18-15,-17-18 0,17 0 16,0 17-16,-17-17 0,0 18 15,17-18-15,1 0 16,-19 0-16,19 35 16,-19-35-16,19 0 0,-1 0 15,-17 18 1,17-18-16,1 0 0,-1 0 0,0 0 16,1 0-16,-1 17 0,0-17 15,-17 0 1,17 18-16,1-18 0,-1 18 15,1-18-15,-1 0 16,0 0-16,1 17 16,-1-17-16,0 0 0,1 0 15,-1 0 1,18 18-16,-18-18 0,1 0 16,-1 0-1,-17 0 1,17 18-16,-17-1 15,17 1-15,1-18 16,-1 35 31,18-17-31,0-1-16,-18 1 15,18 0-15,0-1 16,0 19-1,0-19-15,0 1 0,0 0 16,0-1-16,0 18 0,0-17 16,18 17-1,0-17-15,-1 0 16,-17-1-16,18-17 16,-18 18-1,18-18-15,-1 0 0,-17 18 16,18-18-16,-1 17 15,-17 1 1,18-18-16,0 0 16,-1 18-1,1-18 1,0 0-16,-1 17 0,19-17 0,-19 0 16,1 0-16,-18 18 0,18-18 15,-1 17 1,1-17 265,-1 0-265,1 0-1,0 0 1,-1 0 62</inkml:trace>
  <inkml:trace contextRef="#ctx0" brushRef="#br0" timeOffset="120910.25">7673 9243 0,'0'17'125,"0"1"-110,-18 0-15,18-1 16,-17 1-16,-1-18 0,18 18 16,-18-1-16,18 1 15,-17 0-15,17-1 16,-18-17 0,-17 53-16,17-35 15,1 17-15,-1 0 0,-17-17 16,35 0-16,-18-18 0,18 17 15,-18-17-15,1 0 0,34 0 157,1 0-142,0 0-15,-1 0 16,36 0-16,-35 0 16,-1 0-16,1 0 0,0 0 15,-1 0-15,1 0 31,0 0-15,-1 0-16,1 0 16,35 18-1,-36-18-15,1 0 16,0 0 0,-18-18 140,0 1-156,-18-1 15,18 0-15,-18 1 16,18-1-16,-17 18 0,17-18 16,-35 1-16,35-1 0,-18 0 15,18 1-15,-18-1 0,18 1 16,0-1-16,-17 0 0,17 1 16,-18 17 46,18-18-62,-18 18 16,18-18-1</inkml:trace>
  <inkml:trace contextRef="#ctx0" brushRef="#br0" timeOffset="122782.67">9402 9437 0,'-18'17'62,"18"1"-62,-35 0 16,35-1 0,-18-17-16,0 18 0,-17 0 15,35-1-15,-18-17 16,18 36-16,-17-36 16,17 17-1,17 1 173,1-18-188,0 0 0,-1 0 15,1 0-15,0 0 16,17 17-16,-17 1 0,-1-18 16,1 0-16,-1 0 0,1 0 31,0 0-16,-1 18 1,1-1 0,-18-34 156,0-19-157,-35-16-15,17 34 16,18 0-16,0 1 15,-18-1-15,1-17 16,17 17-16,0 0 0,-18 18 0,18-17 16,0-1-16,0 1 0,-17-1 15</inkml:trace>
  <inkml:trace contextRef="#ctx0" brushRef="#br0" timeOffset="127256.24">16034 9260 0,'17'0'157,"1"0"-157,0 0 15,70 0 1,-53 0-16,0 0 0,1 0 0,-19 0 0,19 0 15,17 0-15,-36 0 0,36 0 16,-18 0-16,-17 0 0,17 0 0,18 0 16,-18 0-1,124 0-15,-71 0 0,-35 0 0,0 0 16,18 0-16,-18 0 0,0 0 0,17 0 16,18 0-16,1 0 0,-19 0 15,1 0-15,-18 0 0,35 0 16,-35 0-16,0 0 0,0 0 0,-1 0 15,-34 0-15,17 0 0,1 0 0,-19 0 16,36 0-16,-17 0 0,-19 0 0,1 0 16,17 0-16,18 0 0,-35 0 0,-1 18 15,1-18-15,17 0 0,0 0 16,54 0-16,-36 0 16,-1 0-16,1 0 0,-17 0 15,-1 0-15,0 0 0,177 0 16,-177 0-16,-17 0 15,17 0-15,0 0 0,1 0 0,-19 0 0,1 0 16,35 18-16,-18-18 0,0 0 0,-17 0 16,17 0-16,1 0 0,17 0 0,-36 0 15,18 0-15,1 0 0,-1 0 0,0 0 16,1 0-16,-1 0 0,-18 0 0,19 0 16,-19 0-16,19 0 0,-19 0 15,1 0-15,17 0 0,0 0 0,1 0 0,-1 0 16,-17 0-16,17 0 0,0 0 0,-17 0 15,17 0-15,-17 0 0,17 0 16,18 0-16,-18-18 0,1 18 16,34 0-16,-52 0 15,17 0-15,0 0 0,-17 0 16,35 0-16,-36 0 16,19 0-16,-19 0 0,19 18 0,-19-18 15,19 0-15,-1 0 0,0 0 16,-17 0-16,17 0 0,0 0 0,1 0 15,-19 0-15,19 0 0,-1 0 0,0 0 16,0 0-16,-17 0 0,17 0 0,-17 0 16,17 0-16,-17 0 0,17 0 15,-17 0-15,35 17 0,0 1 0,-36-18 16,1 18-16,17-18 0,18 0 0,-18 17 16,1-17-16,-19 0 0,19 0 0,-1 0 15,0 0-15,0 0 0,1 0 16,-1 0-16,0 0 0,0 0 0,-17 0 15,17 0-15,1 0 0,-1 0 0,0 0 16,1 0-16,-1 0 0,0 18 0,0-18 16,1 0-16,-1 0 0,18 0 0,0 0 15,0 0-15,17 0 0,-17 0 0,0 0 16,0 0-16,0 0 0,-18 0 16,18 0-16,-18 0 0,18 18 0,-17-18 15,-1 0-15,0 0 0,-17 0 0,-1 0 16,19 0-16,-1 0 0,0 0 0,-17 0 15,17 0-15,0 0 0,18 0 0,-35 0 16,17 0-16,-17 0 0,0 0 0,34 0 16,-16 0-16,-19 0 0,19 0 15,-19 0-15,36 0 0,-18 0 0,1 0 16,52 0 0,-35 0-16,-36 0 0,1 0 0,17 0 0,1 0 15,17 0-15,-18 0 0,35 0 16,-17 0-16,0 0 0,-17 0 0,-19 0 15,1 0-15,17 0 0,0 0 16,-17-36-16,-18 1 0,35 35 0,1 0 16,-1-18-16,18 18 0,-18 0 15,18 0-15,0 0 0,17 0 16,-17 0-16,0 0 0,0 0 0,0 0 16,-18 0-16,1 0 0,-19 0 0,19 0 15,-1 0-15,0 0 0,0 0 0,1 0 16,-1 0-16,18 0 0,-36 0 15,19 0-15,-1 0 0,36 36 0,-1-36 16,18 0-16,1 0 0,-19 0 0,1 0 16,193 0-1,-211 0-15,0 0 0,-35 0 0,17 0 16,18 0-16,-18 0 0,-17 0 0,35 0 16,-18 0-16,-17 0 0,17 0 0,0 0 15,0 0-15,1 0 0,17 0 0,-36 0 16,19 0-16,34 0 0,-17 0 15,18 0-15,-1 0 0,1 0 16,-18 0-16,17 0 0,-34 0 0,-1 0 16,0 0-16,0 0 0,1 0 15,-19 0-15,19 0 0,-1 0 0,0 0 0,-17 0 16,-1 0-16,36 0 0,-17 0 0,-1 0 16,18 0-16,-18 0 0,0 0 15,89 0-15,-89 0 16,0 0-16,18 0 0,0 0 0,-18 0 15,-17 0-15,17 0 0,-17 0 16,17 0-16,1 0 0,-19 0 0,18 0 16,1 0-16,-1 0 0,-17 0 15,35 0-15,-18 0 0,18 0 0,0 0 16,0 0-16,-18 0 0,-17 0 0,-1 0 16,18 0-16,18 0 0,-35 0 0,17 0 15,1 0-15,-19 0 0,36 0 16,-18 0-16,-17 0 0,0 0 0,-1-18 15,107 18-15,-89 0 16,18 0-16,-35 0 0,-1 0 0,1 0 16,35 0-16,-18 0 0,-17 0 0,17 0 15,-35-18-15,0 1 0,18 17 0,35 0 16,-18 0-16,-18 0 0,19 0 0,-19 0 16,36 0-16,-35 0 0,0 0 15,17 0-15,18 0 0,-18 0 0,18 0 16,0 0-16,0 0 0,-18 0 0,18 0 15,-18-18-15,1 18 0,16 0 16,37 0-16,-54 0 16,0 0-16,-17 0 0,17 0 0,0 0 15,18 0-15,0 0 0,-17 0 0,-1 0 16,-18-18-16,1 18 0,-18-17 0,18-1 16,17 18-1,-17 0-15,-1 0 16,1 0-16,35 0 0,-18 0 15,0 0-15,1 0 16,-36-53-16,17 53 0,19 0 16,-19 0-16,1-17 15,17 17-15,-17 0 16,17 0-16,-17 0 0,-1 0 0,19 0 16,-19 0-16,1 0 0,0 0 15,-1 0-15,1 0 16,-1 0-16,-34-18 0,52 18 15,0 0-15,1 0 16,-19 0-16,19-18 0,-1 18 0,-18 0 0,19 0 16,-19 0-16,19 0 0,-19 0 15,19 0-15,-19 0 47,1 0-47,-1 0 0,1 0 16,0 0-1,-1 0 32,1 0-31,0 0 0</inkml:trace>
  <inkml:trace contextRef="#ctx0" brushRef="#br0" timeOffset="137011.42">18962 9031 0,'17'0'250,"1"0"-250,0 0 0,-1 0 0,19 0 16,-19 0-16,1 0 0,17 0 15,0 0-15,1 18 0,-19-18 0,1 0 16,0 0-16,17 17 15,-17-17 1,17 0 0,-17 0-16,17 0 15,-18 0-15,36 0 16,-17 18-16,-19-18 0,1 0 0,17 0 0,0 0 16,1 0-16,-1 0 0,-17 0 15,-1 0-15,1 0 16,0 0-16,-1 0 15,1 0 1,-1 0-16,1 0 16,0 0-16,-1 0 0,1 18 15,0-18-15,-1 0 16,1 0 0,0 0-16,-1 0 15,1 0 1,17 17-16,-17-17 15,-18 18-15,35-18 0,-17 0 0,-1 0 16,19 0-16,-19 0 0,1 0 0,0 0 16,17 0-16,-18 0 15,1 0 1,0 0-16,17 0 16,-17 0-16,-1 18 15,1-18-15,0 0 0,17 0 0,-18 0 0,36 0 16,-35 0-16,17 17 0,1-17 15,34 0-15,-52 0 16,17 0-16,-17 0 0,-1 0 16,1 0-16,0 0 15,-1 0-15,1 0 0,17 18 0,-17-18 0,-1 17 16,19-17-16,-1 0 0,0 0 16,1 0-16,-19 0 0,18 0 0,-17 0 15,53 0 1,-54 0-16,1 0 15,0 0 1,-18 18-16,35-18 0,-18 0 0,19 0 16,-19 0-16,19 0 0,-1 0 15,0 0-15,1 0 0,-19 0 0,18 0 16,71 0-16,-88 0 16,17 0-16,-17 0 0,-1 0 0,1 0 15,0 0-15,-1 0 16,1 0-16,0 0 15,-1 18-15,19-18 0,17 0 0,-36 0 16,18 0-16,1 17 0,-1-17 0,0 0 16,1 0-16,-1 0 0,0 0 0,-17 0 15,17 0-15,-17 0 0,-1 0 0,19 0 16,-19 0 15,1 0-15,-1 0-16,1 0 15,0 0-15,-1 18 0,1-18 16,0 0-16,-1 18 0,1-18 16,0 0 31,-1 0-47,1 0 0,-1 0 15,1 17-15,0-17 0,17 0 0,-17 18 16,17-18-16,-17 0 15,-1 0-15,1 0 0,17 0 63,-35 18-63,18-18 0,-1 0 16,19 0-16,-19 0 15,19 0-15,-19 0 16,1 0 31,17 0-32,0 0 1,-17 0-16,0 0 0,-1 0 62,1 0-46,0 0-16,-1 0 0,19 0 16,17 0-1,-18 0-15,-18 0 0,1 0 0,0 0 16,-1 0-16,1 0 31,0 0-15,-1 0-16,1 0 0,0 0 15,-1 0 48,1 0-47,-1 0-16,1 0 15,0 0 1,-1 0 15,1 0-15,0 0-1,-1 0 1,-17 17-16,18-17 16,0 0-16,-1 0 62,1 0-46,-1 53 1202,1-53-1171,0 0-31,-1 0 0,1 0-1,0 0-15,-18-17 16,17 17-1,1 0 32,0-18-31</inkml:trace>
  <inkml:trace contextRef="#ctx0" brushRef="#br0" timeOffset="144843.47">20814 10301 0,'18'0'93,"17"0"-93,-18 0 16,1 0-16,17 0 0,-17 0 16,17 0-16,1 0 15,-19 0-15,18 0 16,-17 0-16,0 0 0,-1 0 0,1 0 15,0 0-15,-1 0 0,19 0 16,-19 0-16,1 0 0,17 0 16,53 0-16,-70 0 15,35 0-15,-35 0 0,-1 0 0,18 0 16,1 0-16,-1 0 0,-17 0 0,-1-18 16,19 18-16,-19 0 0,1 0 15,-1 0-15,1 0 16,17 0-16,-17 0 15,17 0-15,-17 0 0,0 0 16,70 0-16,-53 0 0,-17 0 16,-1 0-16,19 0 0,-19 0 15,1 0-15,0 0 0,-1 0 16,18 0 0,-17 0-16,17 0 15,-17 0-15,17 0 16,1 0-16,-1 0 0,0 0 15,36 0-15,-54 0 16,1 0-16,0 0 0,-1 0 16,1 0-16,17 0 0,-17 0 15,17 0 1,0 0-16,124 36 16,-124-36-16,18 0 0,-17 0 0,-1 0 15,71 17-15,-53-17 0,0 0 16,-18 0-16,0 0 0,18 0 15,-35 0-15,-1 0 0,1 0 16,0 0-16,-1 0 16,1 0-16,-1 0 0,19 18 15,-1-18-15,0 0 0,-17 0 16,17 0-16,0 0 0,-17 0 16,17 0-16,-17 0 0,17 0 0,-17 0 15,0 0-15,-1 0 0,1 0 0,-1 0 16,1 0-16,0 0 0,-1 0 15,1 0-15,17 18 16,-17-1-16,17 1 0,18-18 16,-35 0-16,17 0 0,-17 0 0,35 0 15,-36 18-15,19-18 0,-19 0 0,18 0 16,54 0-16,-72 0 0,1 0 16,17 0-16,-17 0 0,0 0 0,-1 0 15,71 0-15,-70 0 16,17 0-16,1 0 0,-19 0 15,89 17-15,-71-17 16,-17 0-16,17 0 0,0 0 0,1 0 16,17 0-16,-18 0 0,0 0 0,0 18 15,-17-18-15,17 0 0,1 17 0,-19-17 16,1 0-16,0 0 0,17 0 16,-17 0-16,17 0 0,0 0 15,53 0-15,-52 0 16,-1 0-16,18 0 0,-36 0 0,19 0 15,-1 0-15,0 0 0,1 0 0,-1 0 16,-18 0-16,1 0 16,0 0-16,17 0 0,-17 0 15,-1 0-15,36 0 0,-35 0 16,17 0-16,-17 0 0,-1 0 16,1 0-16,17 0 0,1 0 0,-19 0 15,1 0-15,-1 0 0,54 0 16,-53 0-16,-1 0 15,-17-17 1,18 17-16,0 0 0,-1 0 16,1 0-16,17 0 0,-17 0 0,-1 0 15,1 0-15,35 0 0,-35 0 16,-1 0-16,19 0 16,-36-35 30,-36-18-46,54 53 0,0 0 16,-1 0-16,1 0 0,17 0 16,0 0-16,-17 0 0,0 0 0,17 0 0,-17 0 47,-1 0-32,1 0 1,-18-18-16,17 18 0,1 0 15,0 0 345,-1 0-345,1 0 1,0 0 47,-1 0-48</inkml:trace>
  <inkml:trace contextRef="#ctx0" brushRef="#br0" timeOffset="207194.66">25347 9119 0,'18'0'266,"-1"0"-250,1 0-1,0 0 1,-1 0-16,1 0 15,0 0-15,-1 0 16,18 0-16,-17 0 0,0 18 16,88 0-1,-71-18-15,0 17 0,-17-17 0,35 18 16,-36-18-16,72 0 16,-54 0-16,0 0 0,-17 0 15,-1 0-15,1 0 0,0 0 16,-1 0-16,19 0 0,-19 0 15,1 0-15,17 0 0,0 0 16,1 0-16,-1 0 0,0 17 0,-17-17 16,35 0-16,-18 18 15,0 0-15,1-18 0,-1 0 16,0 17-16,-17-17 0,-1 0 0,1 0 16,0 0-16,17 0 15,-17 0-15,-1 0 16,1 0-16,35 0 0,-36 0 0,1 0 0,17 0 15,18 0-15,-35 0 0,17 0 16,1 0-16,16 0 0,19 0 0,-18 0 16,-18 0-16,0 0 0,1 0 0,-1 0 15,0 0-15,-17 0 0,0 0 0,17 0 16,-18 0-16,1 0 16,0 0-16,17-17 0,-17 17 0,17 0 15,-17 0-15,17 0 0,0 0 0,0 0 16,1 0-16,-1 0 0,0 0 15,18 0-15,-18 0 0,18 0 0,-35 0 16,17 0-16,1 0 0,-1 0 16,0 0-16,-35-36 0,35 36 0,1 0 15,-19 0-15,19 18 16,52-18-16,-53 0 16,-17 0-16,-1 0 0,36 18 0,-17-1 15,-19-17-15,1 0 0,-1 0 16,89 18-16,-88-18 15,0 0-15,-1 0 0,1 0 0,-1 0 16,1 0-16,0 0 0,-1 0 16,1 0-16,0 0 0,-1 0 15,19 0-15,-1 0 0,0 18 16,0-18-16,1 0 0,-1 0 16,71 0-16,-71 0 15,53 0-15,-70 0 16,0 0-16,17 0 0,-18 0 0,1 0 15,0 0-15,17 0 0,-17 0 16,17 17-16,0-17 0,18 18 0,-35-18 0,17 0 16,0 0-16,-17 0 0,35 0 0,0 0 15,-18 0-15,-17 0 0,-1 0 16,19 0-16,-1 0 0,18 0 0,-18 0 0,-17 0 16,-1 0-16,19 0 0,-19 0 0,1 0 15,0 0-15,17 0 0,0 0 16,106 0-1,-123 0-15,0 18 0,17-18 0,18 0 16,-18 0-16,-17 0 0,-1 0 0,19 17 16,16-17-16,-34 0 0,17 0 15,-17 0-15,35 0 0,-35 0 0,35 0 16,-36 0-16,1 0 16,-1 0-16,1 0 0,0 0 0,-1 0 15,72 0-15,-54 0 16,0 0-16,18 0 0,-35 0 0,-1 0 15,19 0-15,-1 0 0,-18 0 0,1 0 16,0 0-16,-1 0 31,1 0-15,17 0-16,-35-17 0,0-19 16,36 36-16,-1 0 0,0 0 0,18 0 15,71 0 1,-36 0-16,-71-70 0,19 52 0,-1 18 0,0 0 15,-17 0-15,17 0 0,-35-18 16,0 1 15,18 17-15,-1 0-16,1 0 0,0-18 0,-1 1 16,1-1-1,-18 0 1,18 1-16,-1 17 15,-17-18-15,0 0 16,0 1-16,18 17 0,-18-18 16,18 18-16,-18-18 47,0-17-32,-18 18 1,18-1-1,0 0-15,0 1 16,0-1-16,-18 0 16,18-17-16,-17-18 15,-1 36-15,18-1 0,0-17 16,-35-18-16,17 35 16,0 18-16,18-35 0,0 17 15,-17 0-15,-1 1 16,0-1-16,18 1 0,-17-1 0,-18 0 15,35 1-15,-36-19 16,19 19-16,-19-19 0,19 19 0,-1-1 16,0 18-16,1-35 0,-1 17 0,1 1 15,-19-19-15,19 19 0,-19-1 0,1 0 16,17 18-16,-17-52 0,17 52 16,1 0-16,-1-18 15,1 18-15,-1-18 16,18 1-16,-18 17 0,1 0 15,-1-18-15,0 18 16,1 0-16,-1 0 0,-17-18 16,0 18-16,-18 0 0,-18 0 0,36 0 15,17 0-15,1 0 16,-72-17-16,54-1 16,0 18-16,17 0 0,1 0 0,-19 0 15,-17 0-15,-35-35 0,35-1 0,18 36 16,0 0-16,-18 0 0,0 0 0,-18 0 15,-17-17-15,-18-1 0,36 18 0,34-17 16,-34-1-16,35 0 0,-1 18 16,1 0-16,0 0 0,-36 0 15,1 0-15,17 0 0,17 0 0,1 0 16,18 0 0,-19 0-16,19 0 0,-36 0 0,0 0 15,-18 0-15,1-17 0,-19-1 0,-16-17 16,69 35-16,-34 0 0,-18 0 0,17 0 15,0 0-15,-17-18 0,35 18 16,-52-18-16,69 18 16,1 0-16,0 0 0,17 0 15,18 18-15,-35-18 0,0 0 16,-1 0-16,1 0 0,-18 0 0,18 0 16,-36 18-16,18-18 15,18 0-15,35 17 0,-18-17 16,-35 0-16,18 0 0,0 36 0,0-36 15,-1 0-15,-17 0 0,18 0 0,0 0 16,-18 0-16,-18 0 16,36 0-16,-18 0 0,18 0 15,0 0-15,-1 0 0,1 0 16,-35 0-16,34 0 16,1 0-16,0 17 0,-1 1 0,1-18 15,0 18-15,0-1 0,-1-17 16,-70 0-16,71 18 15,0-18-15,0 0 0,-1 0 0,19 17 16,-36-17-16,18 18 0,17-18 0,-17 0 16,-54 0-1,72 0-15,-19 0 0,-16 0 0,34 18 16,-17-18-16,17 0 0,-17 0 0,17 0 16,-17 0-16,17 17 15,-17-17-15,17 0 16,-17 0-16,0 0 15,-18 0-15,18 0 16,17 18-16,-17-18 0,-1 18 0,1-18 16,0 0-16,17 0 0,-17 0 15,0 17-15,17-17 0,0 18 0,1-18 16,-54 18-16,53-18 16,1 17-16,-1-17 0,1 0 15,-1 0-15,0 18 0,1-18 16,17 18-16,-18-18 15,0 17-15,1-17 0,-1 0 16,0 18-16,1-18 0,-1 17 16,1 1-16,-1-18 0,0 18 15,1-1-15,-1 1 0,0 17 16,1 1-16,-1-19 16,0 1-16,18-1 0,-17 19 15,17-1-15,0-17 0,0 17 0,-18-17 16,0 70-16,18-71 15,0 1-15,-17 17 0,17-17 0,0 0 16,0 17-16,0-17 0,0-1 0,0 1 16,0-1-16,0 19 0,0-19 15,0 1-15,17-18 0,-17 35 0,0-17 16,0 0 0,18-18-16,-18 17 0,0 1 15,18-18-15,-18 17 0,0 1 16,17 0-16,1 17 0,0 0 15,-1-17-15,1 0 0,0-1 0,-18 1 16,17-1-16,-17 1 16,18-18-16,-18 18 31,18-1-15,-1 1-16,-17 0 15,18-18 1,-18 17 124</inkml:trace>
  <inkml:trace contextRef="#ctx0" brushRef="#br0" timeOffset="-194427.36">9437 8149 0,'-18'0'328,"18"18"-250,0-1-78,0 1 16,0 0 0,0-1-1,0 1 1,-17-18-16,17 18 31,0-1-31,0 1 16,0 0 46,0-1-46,0 1 15,0-1-15,0 1 31,0 0-32,0-1 1,-18 1-16,18 0 15,0-1-15,0 1 47,0 0-15,0-1 155,0 1-187</inkml:trace>
  <inkml:trace contextRef="#ctx0" brushRef="#br0" timeOffset="-186350.55">21026 15099 0,'0'-18'156,"17"18"-125,1 0-15,-1 0-1,1 0 1,0 0-16,-1 0 0,1 0 16,0 0-1,70 0 1,-53 0-16,-17 0 0,17 0 0,18 0 15,-18 0-15,-17 0 0,17 0 16,-17 0-16,35 0 0,-36 0 16,19 0-16,-19 0 15,19 0-15,-19 0 16,1 0-16,-1 0 0,19 0 0,-1 0 16,0 0-16,1 0 0,17 0 0,-18 0 15,0 0-15,0 0 0,18 0 16,0 0-16,-18 0 0,18 0 0,-17 0 15,-1 0-15,-17 0 0,17 0 0,0 0 16,0 0-16,18 0 0,-35 0 16,70 0-16,-35 0 15,-18 0-15,1 0 0,-1 0 0,0 0 16,-17 0-16,35 0 0,-36 0 0,19 0 16,-89-35-16,70 35 15,1 0-15,17 0 0,-17 0 0,0 0 16,-1 0-16,1 0 0,17 0 15,-17 0-15,-1 0 16,1 0-16,17-18 0,1 18 16,-19 0-16,1-17 0,17-1 15,0 18-15,-17 0 0,0 0 16,17 0-16,0 0 0,1 0 16,-19-18-1,1 18 1,-1 0-1,1 0-15,0 0 0,-1 0 16,36 0-16,-17 0 0,-19 0 0,18 0 16,-17 0-16,0 0 0,-1 0 15,19 0-15,-19 0 0,1 0 47,0 0-47,52 0 31,-52 0-31,17 0 0,-17 0 0,52 0 16,18 0-16,-52 0 16,-19 0-16,1 0 47,0 0-47,-1 0 0,19 0 15,-19 0 1,-17 18-16,18-18 0</inkml:trace>
  <inkml:trace contextRef="#ctx0" brushRef="#br0" timeOffset="-185189.29">25806 14975 0,'17'0'0,"-34"0"0,52 0 16,0 0-16,-17 0 16,35 0-16,-36 0 15,1 0-15,0 0 16,-1 0-16,36 0 0,-35 0 0,0 0 15,17 0-15,0 0 0,0 0 0,1 0 16,-19 0-16,36 18 0,-18-18 0,1 0 16,17 0-16,-18 0 0,36 0 0,-36 0 15,0 0-15,0 0 0,1 0 0,-1 0 16,0 0-16,18 0 0,18 0 16,-1 0-16,1 0 0,-1 0 15,19 0-15,16 0 0,-34 0 0,88 0 16,17 0-16,-17 0 0,123 0 0,-123 0 15,123 18 1,-264-18-16,-1 0 0,19 0 0,-1 0 0,18 0 16,-18 0-16,0 0 0,1 0 0,-1 0 15,18 0-15,-18 0 0,18 0 16,18 0-16,-1 0 0,1 0 0,34 0 16,-34 17-16,0-17 0,34 0 0,-34 0 15,-18 0-15,0 0 0,0 0 0,0 0 16,-18 0-16,0 0 0,0 0 15,1 0-15,-19 0 0,19 0 0,-19 0 16,36 0-16,-18 0 0,-17 0 16,17-17-16,1 17 0,-19 0 0,19 0 15,-19 0-15,1-36 0,0 19 0,-1 17 16,71 0-16,-70 0 16,0 0-16,-1 0 0,1 0 15,0 0 16,-1 0-15,1 0-16,-1 0 16,1 0-16,0 0 15</inkml:trace>
  <inkml:trace contextRef="#ctx0" brushRef="#br0" timeOffset="-182657.73">16969 13864 0,'-18'-17'15,"-17"-1"1,17 18-1,0 0-15,18-18 0,-35 18 0,18-17 16,-19-1-16,19 18 0,-1 0 16,0 0-16,1 0 0,-19 0 15,-34 0-15,17 0 16,35 0-16,-17 0 0,17 0 0,-17 0 16,17 0-16,-17 0 0,18 0 0,-1 0 15,-17 0-15,-1 0 16,19 0-16,-1 0 0,0 0 0,1 0 15,-36 18-15,35-18 0,1 0 16,-1 35-16,0-35 0,-17 18 0,17-18 16,1 17-16,-1-17 0,0 35 0,1-35 15,-1 18-15,1-18 0,17 18 0,-36-18 16,36 17-16,-17 1 0,-19 0 16,19-1-16,-1-17 15,0 18-15,1 17 0,-1 0 16,1-17-16,-1 0 0,0 17 0,-17 0 15,35-17-15,-18 35 0,1-53 0,17 35 16,-18-35-16,0 35 0,18-17 16,-17 17-16,17 1 0,-18-36 0,18 17 15,0 19-15,0-1 16,0 35 0,0-34-16,0-1 0,0 0 15,35 53-15,-17-70 16,-18 0-16,18 17 15,17 18-15,-35-36 16,0 1-16,18-18 0,-18 18 0,17-1 16,1 1-16,-18 0 0,35-1 0,-35 1 15,35 17-15,-17-17 16,17 17-16,-17-17 0,17 17 0,-17-17 16,17-1-16,0 1 0,1 17 15,-1-17-15,0-18 0,-17 35 0,0-35 16,17 18-16,-18-18 0,19 17 0,-1-17 15,0 18-15,-17 17 0,0-35 16,17 0-16,0 18 0,0 0 0,-17-18 16,53 0-16,-54 0 15,36 17-15,-18 1 16,71 0 0,-70-18-16,17 0 0,-18 0 0,18 0 0,0 0 15,141 0-15,-124 17 16,1-17-16,35 0 0,-71 0 15,53 0-15,-53 0 16,1 0-16,-19-17 0,19-1 0,-19 18 16,1 0-16,-1-18 0,1 18 0,0-17 15,-1-1-15,1 18 0,17-35 0,-17 35 16,17-18-16,-17-17 0,17 35 16,-17-35-16,17 35 0,-17-36 0,17 19 15,-35-1-15,18 18 0,-18-18 0,0 1 16,0-1-16,17 18 0,-17-35 15,0 17-15,18-35 16,-18 18-16,18 17 0,-1 1 0,1-19 16,-1 1-16,1 0 0,17 17 15,-35-17-15,0 17 0,0 1 0,18-19 16,-18 1-16,0 0 16,0 0-16,-18-1 0,1-17 15,-19 0-15,1 18 16,35 0-16,0 0 0,-35-1 0,35 19 15,-35-19-15,35 19 0,-36-19 0,36 19 16,-17-18-16,-19-1 0,19 19 16,-19-1-16,36 0 15,-35 1-15,18-19 0,-1 19 0,-35-1 0,18 1 16,17-19-16,-17 36 0,17-35 16,-17 17-16,0 1 0,-1-1 0,1-35 15,0 53-15,17-17 0,0-19 0,-17 36 16,0-35-16,17 35 0,-35-35 15,36 17-15,-19 18 0,19 0 0,-18 0 16,-1-18-16,1 1 0,17 17 0,-35 0 16,18 0-16,18 0 0,-19 0 0,1 0 15,0 0-15,17 0 0,-35 0 16,18 0-16,0 0 16,-36 0-16,36 0 15,17 17-15,-17-17 0,17 0 0,-17 18 16,17 0-16,1-1 15,-19 1-15,1 0 0,17 17 0,1-17 16,-18-1-16,-1-17 0,19 35 0,-1-17 16,18 17-16,-35-35 15,35 18-15,-18-18 16,18 18 15,-18-18-31</inkml:trace>
  <inkml:trace contextRef="#ctx0" brushRef="#br0" timeOffset="-179208.96">9384 8202 0,'-18'18'109,"18"-1"-93,0 1 0,0 0-16,-17-18 0,17 17 0,0 1 15,0 0-15,-18-18 16,18 17-16,0 1 15,0-1 1,0 1 0,-18-18-16,18 18 15,0-1 1,0 1-16,0 0 31,0-1 0,0 1 126,0 0-142,0-1 1,0 1-16,18-18 94,0 17-63,-18 1-15</inkml:trace>
  <inkml:trace contextRef="#ctx0" brushRef="#br0" timeOffset="-171180.7">31627 14887 0,'17'0'16,"1"0"-16,-1 0 15,1 18 1,17-18 15,1 17-31,-1-17 16,18 0-16,-18 18 0,0-18 16,1 18-16,-1-1 0,18-17 0,17 18 15,-34 0-15,-1-18 0,0 17 0,1-17 16,52 0-16,-53 18 15,-17 0-15,17-18 0,-17 0 0,-1 17 16,1-17-16,17 18 0,-17-18 16,-1 0-16,19 0 0,-19 18 15,19-1-15,-1 1 0,18-18 0,0 0 16,0 0-16,0 0 0,35 17 16,106-17-16,-159 0 15,-17 0-15,35 0 0,-36 0 16,19 0-16,-1-17 15,0 17-15,-17 0 0,-1 0 0,1 0 16,17-18-16,-17 18 0,17-17 16,-17 17-16,35-18 15,-36 0-15,-17 1 16,18 17-16,-18-18 0,0 0 16,0 1-16,18-1 0,-18 0 15,17 1-15,1-1 0,0-17 16,-18 17-16,17 1 15,1-19-15,-1 36 0,1-35 0,-18 17 16,0 1-16,0-1 16,0-52-16,0 52 15,0 0-15,0-17 0,-18 0 0,18 17 16,0-35 0,-17 18-16,-1 17 0,18-17 15,0 17-15,-35 1 0,35-1 0,-35-17 16,17 17-16,0 0 0,1-17 0,-36 0 15,35 17-15,-17-35 0,0 36 16,35-19-16,-53 1 0,35 18 0,0-1 16,1 0-16,17 1 0,-18 17 15,1-18-15,-1 18 0,0-18 0,1 18 16,17-17-16,-36-1 0,19 0 0,-19 1 16,1-1-16,17 1 0,-17-1 0,0 0 15,-18 18-15,18-35 0,-1 17 16,19 18-16,-18-35 0,17 35 0,0 0 15,-17 0-15,-53-35 0,52 35 16,19 0-16,-1 0 0,1 0 0,-36 0 16,35 0-16,0 0 0,1 0 0,-19 0 15,-34 0-15,52 0 16,-17 0-16,0 17 0,-1-17 16,19 0-16,-18 18 0,-36 0 15,36-1-15,17 19 0,-17-36 16,17 17-16,-17 1 0,17 0 0,-17-1 15,17 1-15,1-1 0,-36 1 0,53 0 16,-71 35-16,36-53 16,17 17-16,-17 1 0,17 0 15,1-1-15,-19 1 0,19-18 0,-1 35 16,-17-35-16,17 35 0,1-35 0,17 18 16,-18 0-16,0-1 0,1 1 0,-1 17 15,18-17-15,0-1 0,-18 19 0,18-19 16,-17 1-16,17 0 0,0-1 15,0 1-15,0 0 0,0-1 16,0 1-16,0 0 0,17-18 0,-17 17 16,18-17-16,-18 18 0,0-1 15,53 19-15,-53-1 16,35-17-16,-35 17 0,18-17 0,0-1 16,-1 18-16,1-17 0,-1 17 0,1-17 15,-18 0 1,18-1-16,-1 1 31,1-18-15,-18 18-1,18-18 1</inkml:trace>
  <inkml:trace contextRef="#ctx0" brushRef="#br0" timeOffset="-169682.36">23689 14975 0,'0'18'16,"18"-18"-16,-1 0 16,-17 18-16,18-18 0,0 0 15,-1 0-15,1 0 0,-1 0 16,1 17-16,0-17 0,-1 0 15,1 0-15,0 0 0,35 0 16,-36 0-16,1 0 0,0 0 0,34 0 16,-16 0-16,17 0 0,17 18 15,-17-18-15,35 0 0,-17 0 0,-1 18 16,1-18-16,35 0 0,-36 0 0,1 0 16,-18 0-16,17 0 0,-17 0 15,-17 0-15,-1 0 0,124 0 16,-106 0-16,-1 0 0,1 0 15,265 0 1,-265 0-16,17 0 0,54 0 16,70 0-16,-106 0 15,-53 0-15,1 0 0,-1 0 16,-18 0-16,1 0 16,17 0-16,1 0 15,17 17 1,-18 1-16,71 0 0,-36-18 0,-34 0 15,16 0-15,-16 0 16,-19 0-16,36 0 0,-17 0 16,-19 0-16,1 0 0,0 0 15,-1 0-15,1 0 0,17 0 16,-17 0-16,-1 0 0,1 0 16,0 0-16,-1 0 0,19 17 15,-19-17-15,1 0 0,-1 0 16,1 0-1,0 0-15,-1 0 16,1 0 15,0 0 32,-1 0-48</inkml:trace>
  <inkml:trace contextRef="#ctx0" brushRef="#br0" timeOffset="-165784.49">29069 18591 0,'0'-17'0,"18"17"16,-1 0-16,1-18 16,17 18-1,-17 0-15,17 0 0,-35-18 16,18 18-16,-1-17 0,1 17 0,0 0 16,17 0-16,-18 0 0,1 0 0,17 0 15,-17 0-15,0 0 0,-1 0 16,19 0-16,-19 0 15,1 0-15,0 0 0,-1 0 16,1 0-16,-1 0 0,19 0 16,-19 0-16,19 0 0,-19 0 15,1 0-15,0 0 0,-1 0 0,18 0 16,1 0-16,-19 0 0,19 0 16,-19 0-16,19 0 0,-19 0 15,71 0 1,-35 0-16,-17 0 0,-1 17 15,35 1-15,-52-18 0,0 0 16,17 0-16,0 0 0,-17 0 16,0 0-16,-1 0 15,36 0-15,18 0 16,-36 0-16,-17 0 0,-1 0 16,18 0-16,-17 0 0,0 0 15,17 0-15,0 0 0,-17 0 0,0 0 16,35 0-16,-18 0 15,0 0-15,-17 0 0,-1 0 0,19 0 16,-19 0-16,1 0 0,17 0 0,-17 0 16,-1 0-16,1 0 15,0 0-15,-1 0 0,19 0 16,-19 0 0,19 0-16,-1 0 15,-18 0-15,1 0 0,0 0 0,-1-18 31,1 18-15,17-17-16,-17 17 0,-18-18 0,18 18 0,-18-17 16,17 17-16,-17-18 0,18-17 15,-1-1 1,1 1-16,0 35 0,-1-18 16,1-17-16,-18 18 0,18-1 15,-1 0-15,-17 1 0,0-1 16,0 0-16,0 1 15,0-19 1,0 1-16,-35 17 0,35 1 0,-18 17 16,18-35-16,-17 17 0,-1-17 15,0-1-15,1 19 16,17-1-16,-18 18 0,1-18 0,17 1 0,-18-1 16,0 1-16,1 17 15,-36-36-15,0 1 16,35 0-16,-17 35 0,0-18 15,17 0 1,0 18-16,1-17 0,-1 17 0,-17-18 16,17 18-16,-17-17 15,17 17-15,1-18 0,-19 18 16,1-18-16,17 18 0,-17 0 0,-18-17 16,-17-1-16,17 0 0,17 18 15,19 0-15,-1 0 0,-35-17 16,36 17-16,-1 0 0,0 0 15,-35 0-15,18 0 0,18 0 0,-1 0 16,-17 0-16,-1 0 16,1 0-16,17 0 0,1 0 0,-19 0 15,19 0-15,-18-18 0,17 18 16,-17 0-16,17 0 0,0 0 0,1 0 16,-19 0-16,19 0 15,-54 0 1,36 0-16,17 0 15,-52 0 1,52 0-16,-17 18 0,-18-1 0,18-17 16,-1 18-16,1-18 0,18 18 15,-1-18-15,-17 0 0,17 0 0,0 17 16,1-17-16,-1 0 16,0 0-16,1 18 15,17 0-15,-18-1 16,0-17-16,1 18 15,-18-1-15,17 1 0,0-18 16,1 18-16,-1-1 16,18 1-16,-35-18 0,35 18 0,-18-18 15,18 17-15,0 1 0,-18 0 0,1-1 16,17 1-16,-18-1 0,1 19 16,-19-19-16,19 19 0,17-19 15,-18-17-15,18 36 0,-18-36 16,18 17-16,0 1 15,0-1 17,0 1-32,0 0 0,0-1 15,0 19 1,0-19-16,0 1 16,0 0-16,0-1 46,0 1-30,18-18-16,-18 18 16,0-1-1</inkml:trace>
  <inkml:trace contextRef="#ctx0" brushRef="#br0" timeOffset="-162347.72">20373 18609 0,'35'0'125,"-17"0"-125,17 0 0,0 0 16,1 0-16,-19 0 0,19 0 15,-1 0-15,0 0 0,0 0 0,1 0 16,52 0-16,-53 0 15,0 0-15,1 0 0,-19 0 0,36 0 16,-35 0-16,17 0 0,-17 0 0,17 0 16,18 0-16,18 0 0,-19 0 15,125 0-15,-124 0 16,106 0 0,-107 0-16,1 0 0,-17 0 0,-19 0 0,19 0 15,-1 0-15,0 0 0,18 0 0,-35 0 16,17 0-16,-17 0 0,17 0 15,88 0-15,-87 0 0,-1 0 16,0 0-16,0 18 0,1-18 0,-19 0 16,19 0-16,-1 0 0,18 0 15,70 0-15,-52 0 0,-18 0 0,0 0 16,-36 0-16,19 0 0,-19 0 16,54 0-16,-54 0 15,1 0-15,17 0 0,-17 0 16,0 0-16,-1 0 0,19 0 0,-1 0 15,0 0-15,0 0 0,1 0 16,-1 17-16,18-17 0,0 0 16,53 36-16,-53-19 15,-18-17-15,0 18 0,-17-18 16,-1 0-16,1 0 0,0 0 16,-1 0-16,1 0 0,0 0 15,34 0-15,-16 17 0,-1-17 0,18 18 16,-18-18-16,1 0 0,-1 0 15,0 0-15,18 0 0,-18 0 0,1 0 16,-1 0-16,0 0 0,-17 0 0,35 0 16,-36 0-16,1 0 0,17 0 15,1 0-15,-19 0 0,18 18 0,1-18 16,-19 0-16,36 0 16,35 0-16,-17 0 0,-18 0 0,35 0 15,18 0-15,-36 0 0,1 0 0,0 0 16,87 0-16,-52 0 0,-71 0 0,1 0 15,-1 0-15,0 0 0,1 0 16,17 0-16,-18 0 0,-18 0 0,1 0 16,17 0-16,-17 0 0,17 0 0,1 17 15,-1-17-15,18 0 0,-18 0 16,18 0-16,35 0 16,-53 0-16,-17 0 0,0 0 15,35 0 1,-1 0-1,-16 0-15,-1 0 0,0 0 0,1 0 16,-19 0-16,36 0 16,18 0-16,-36 0 15,106 0-15,-106 0 16,18 0-16,-35 0 0,0 0 16,17 0-1,0 0-15,36 0 0,-36 0 0,0 0 16,36 0-16,-18 0 15,-18 0-15,0 0 0,-17 0 0,0 0 16,17 0-16,0 0 0,0 0 0,-17 0 16,17 0-16,1 0 0,-19 0 15,36 0-15,-18 0 16,-17 0-16,17 0 0,1 0 16,-1 0-16,0 0 0,-17 0 0,17 0 15,-17 0-15,17 0 0,18 0 16,-35 0-16,17 0 0,-18 0 0,19 0 15,34 0 1,-52 0-16,0 0 0,-1 0 16,1 0-16,0 0 0,17 0 0,-18 0 15,19 0-15,-19 0 0,19 0 0,-1 0 16,-17 0-16,34 0 0,-16 0 16,-1 0-16,-17 0 0,17 0 0,0 0 15,0 0-15,-17 0 0,0 0 16,17 0-16,-17 0 0,17 0 15,0 0-15,0 0 16,1 0-16,-1 0 0,0 0 0,1 0 16,-1 0-16,-17 0 0,17 0 0,18 0 15,35 0-15,-70 0 16,34 0-16,-34 0 0,0 0 16,-1 0-16,1 0 15,35 0 1,-18 0-16,1 0 15,-19 0-15,18 0 0,-17 0 0,35 0 16,-18 0-16,-17 0 0,17 0 16,0 0-16,89 0 15,-106 0-15,-1 0 0,1 0 16,-1 0-16,1 0 16,0 0-16,17 0 0,0 0 15,18 0 1,-18 0-16,-17 0 0,0 0 0,17 0 15,-17 0-15,17 0 0,-17 0 16,-1 0-16,1 0 31,17 0-15,-17 0-16,-1 0 0,1 0 16,0 0-16,-1 0 15,1 0-15,0 0 16,-1 0-1,1 0 1,0 0 15,-1 0 1,1 0-17,-1 18 1,1-18-16,0 0 15,-1 0-15,1 0 0,0 0 0,35 18 16,-18-18-16,0 0 0,-17 0 16,-1 0-16,36 0 0,-35 0 15,0 0-15,-1 0 0,1 0 0,0 0 16,-1 0-16,1 0 16,-1 0-16,1 0 0,35 0 0,-35 0 15,17 0-15,-17 0 16,17 0-16,0 0 15,-17 0 1</inkml:trace>
  <inkml:trace contextRef="#ctx0" brushRef="#br0" timeOffset="-152975.62">12471 4921 0,'-36'0'281,"19"0"-265,-1 0-16,0 0 0,1 0 16,-1 0-16,1 0 0,-1 0 0,0 0 15,1 0-15,-1 0 0,0 0 16,1 0-16,-1 0 0,0 0 16,1 0-16,-1 0 15,1 0 1,-1 0-16,0 0 0,1 0 15,-1 0-15,0 0 16,1 0-16,-1 0 16,0 0-16,1 0 15,-18 0 1,17 0-16,0 0 0,18 18 0,-17-18 16,-1 0-16,0 0 0,1 0 15,-1 0-15,0 0 16,1 0-16,-1 0 15,1 0-15,-19 18 16,19-18-16,-1 17 0,0-17 16,-17 0-16,17 0 0,18 18 15,-35-18-15,17 0 0,-17 0 16,35 17-16,-17-17 0,-19 18 16,19 0-16,-1-18 0,0 17 15,1 1-15,-1-18 0,0 18 16,1-18-16,-1 17 0,1 1 15,-36 35-15,17-53 16,19 35-16,-1-35 0,0 18 0,1-18 16,-19 17-16,19 1 15,-1-18-15,18 35 0,-17-35 16,-1 18-16,18 0 0,-18-1 16,1 18-16,17-17 0,-18 0 0,0 35 15,1-36-15,-1 19 0,0-1 16,-17 0-16,18-17 0,-1 17 15,0-17-15,18-1 0,-17 1 0,-1 0 16,0 17-16,18-17 0,0 17 16,-17-18-16,17 19 0,-18-19 0,18 19 15,0-1-15,-18-17 0,18 34 16,0-34-16,0 0 0,0 17 16,0 0-16,0-17 0,0 17 0,0 1 15,0 69-15,0-69 16,0-1-16,0 0 0,0-17 15,0 52-15,0-52 16,0 0-16,0-1 0,0 19 0,0-19 16,53 89-1,-53-88-15,0 17 0,0 0 0,18 18 16,-18-35-16,18-1 0,-18 1 0,0 0 16,0-1-16,17 19 0,-17-19 15,18 19-15,-18-19 16,0 1-16,18-1 0,-18 1 15,0 0-15,17-1 0,1 1 0,-1 17 16,-17-17-16,18 17 16,0-17-16,-1 17 0,1-17 0,-18-1 15,18 1-15,-18 17 0,17-17 16,1 0-16,-18-1 0,18 1 0,-1 0 16,1-1-16,-18 1 0,35 17 15,-35-17-15,18 17 0,-1 0 16,1-17-16,0 0 0,-1-1 15,1 1-15,0-1 16,-18 1-16,17 17 0,1-35 0,-18 18 16,18-18-16,-18 18 0,0-1 15,35 19-15,-18-19 0,1 18 16,17 18-16,-17-35 0,0 0 16,17 17-16,-17-17 15,-1-18-15,-17 35 0,18-35 0,-18 18 16,17-1-1,1 1-15,0-1 0,17 19 16,0-1-16,-17-17 0,35 35 16,-35-36-16,17 18 0,-18-17 15,1 0-15,17 17 0,-17-17 0,17 17 16,-17-17-16,0-1 0,17 1 16,-18-1-16,1 1 15,0-18-15,-1 18 0,1-18 16,-18 17-16,35 1 0,1 0 0,-1-1 15,-18-17-15,36 18 0,-17-18 16,-19 18-16,36-1 0,-18-17 0,1 0 16,17 0-16,-18 18 0,36 0 0,-19-18 15,-16 0-15,-1 17 0,0-17 0,18 0 16,-18 0-16,-17 0 0,17 0 0,1 0 16,-1 0-16,0 0 0,18 0 0,-35 0 15,17 0-15,-17 0 0,17 0 16,0 0-16,-17 0 0,0 0 0,17 0 15,18 0-15,-36 0 0,1 0 0,17 0 16,1-17-16,-1 17 0,-35-36 0,35 19 16,-17 17-16,17 0 0,0-18 0,-17 0 15,17 18-15,-17-17 0,-1-1 0,19 0 16,-19 1-16,1-1 0,17 0 16,-17 1-16,17-1 0,-17-17 0,17 17 15,18 1-15,-35-1 0,-1-17 0,19 17 16,-19-17-16,1-18 0,17 35 15,-17 1-15,-1-19 0,-17 19 0,18-1 16,0-17-16,-18 17 0,17-17 0,1 17 16,-18 1-16,18-19 0,-18 1 0,0 0 15,17-1-15,1 1 0,0 0 0,-1 0 16,1-1-16,-18 19 0,35-19 0,-35 19 16,18-18-16,-1 35 0,-17-18 0,0-17 15,0-1-15,18 19 0,-18-19 16,18 1-16,-18 18 0,0-1 0,0-17 15,0-1-15,0 19 0,17-19 16,1 1-16,0 0 0,-18 0 16,17-1-16,-17 19 0,18-1 0,17 0 15,-35 1-15,18-54 16,-18 36-16,17 17 16,-17 1-16,0-1 0,18 0 15,-18-35 1,0 36-16,0-1 0,0-17 0,0 17 15,0-17-15,18 17 0,-18 1 0,0-1 16,0 0-16,17 1 0,-17-1 16,18-35-16,-18 36 15,0-1-15,0 0 0,18 1 0,-18-1 16,0-17-16,0 17 16,0-17-16,0 17 0,0 1 15,0-1-15,0 0 0,0-17 16,0 17-16,0 1 0,17 17 15,-17-36-15,0 19 0,0-1 0,0 1 16,0-1-16,0-17 0,0 17 16,0-17-16,0 17 0,0 0 15,0 1-15,0-1 0,0 0 16,0 1-16,-17-1 0,17 1 16,0-1-16,0 0 0,0 1 15,-18-19-15,0 19 16,18-1-1,-17 0-15,-1 1 16,18-1-16,0 1 0,-18 17 16,18-18-16,-17 0 0,17 1 0,-18 17 15,1-18-15,17 0 0,-18 18 0,18-17 16,0-1-16,-35 0 0,17 1 16,0-18-16,-17 35 15,35-36-15,-35 19 16,17-1-16,18 0 0,-17 18 15,-1-17-15,0-19 16,-35 1-16,36 35 16,-19-18-16,1-17 0,0 18 0,17-1 15,-35-17-15,18 17 16,35 0-16,-18 18 0,-17-17 0,17 17 16,1 0-16,-1-18 0,1 0 15,-1 18-15,-17-35 0,-1 18 16,-17-1-16,36 0 0,-1 18 15,-17-17-15,17-1 0,1 18 0,-19-18 16,19 1-16,-19-1 0,19 18 16,-1-18-16,-17 1 0,17 17 15,1 0-15,-1 0 0,0-18 16,1 18-16,-19-17 16,19 17-16,-36-18 15,35 0-15,1 18 0,-19 0 16,-17-17-16,36 17 0,-1-18 0,-17 18 15,17 0-15,1 0 0,-19-18 0,-34 1 16,34 17 0,1-18-16,0 18 0,17 0 0,-17 0 15,0 0-15,-1 0 0,1 0 16,0 0-16,0 0 0,17 0 16,0 0-16,1 0 0,-19 0 15,1 0-15,17 0 0,1 0 16,-36 0-16,53 18 0,-18-18 15,-17 0-15,17 0 0,1 17 0,-1 1 16,0-18-16,1 18 0,-19-1 0,19 1 16,-18 0-16,-1-18 15,1 17-15,0-17 0,17 18 16,0-18-16,18 17 16,-17-17-1,17 18 16,0 0-31,-18-18 16,18 17-16,0 1 0</inkml:trace>
  <inkml:trace contextRef="#ctx0" brushRef="#br0" timeOffset="-150478.06">11695 5927 0,'-18'0'47,"0"-18"-31,1 18 30,-1 0-14,0 0-17,1-18 1,-1 18 15,0 0-15,1 0-1,-1 0 1,18 18-16,-17-18 16,-19 0-16,36 18 15,0-1-15,-17-17 16,-1 18-16,18 0 16,-18-18-16,18 17 15,0 1-15,-17-18 16,17 17-1,0 1 1,-18-18-16</inkml:trace>
  <inkml:trace contextRef="#ctx0" brushRef="#br0" timeOffset="-147780.46">9419 8008 0,'-17'0'422,"-1"-18"-422,18 36 15,0 0 1,0-1-16,0 1 15,0 0 1,0-1-16,0 1 16,0 0-1,0-1 1,0 1 0,0-1 30,-18-17-30,18 36 0,0-19-1,0 1-15,0 0 16,0-1-16,0 1 16,0 0-16,0-1 62,0 1-46,0-1-1,0 1 1,0 0-16,0-1 16,0 1-1,0 0 1,0-1-16,0 1 15,0 0 1,0-1 0,0 1-16</inkml:trace>
  <inkml:trace contextRef="#ctx0" brushRef="#br0" timeOffset="-143782.56">12823 7832 0,'-17'0'188,"-1"0"-188,1 0 15,-1 0 1,18 35-16,-18-35 16,18 18-1,-17-18 1,17 35-16,-18-18 16,0-17-1,18 18-15,-17 17 16,17-17-16,0 0 94,0-1-79,0 1-15,0 0 16,0-1 15,0 1-31,0 0 16,0-1-1,17-17-15,1 18 0,-18-1 32,18 1-32,-18 0 15,0 17-15,17-35 16,-17 18-16,36-1 15,-36 1 1,17-18-16,-17 18 31,18-18-15,-18 17 0,17-17-1,1 18 1,-18-1-16,18-17 15,-1 0-15,-17 18 47,18-18-15,0 18-17,-1-18-15,1 0 0,0 17 16,-1-17 31,1 0-16,35 0-15,-18 18-16,-17-18 0,-1 0 15,1 0 1,0 0-16,-1 0 47,1 0-47,0 0 15,-1 0 1,1-18-16,-1 1 0,1-1 16,17 18-16,-35-18 0,0 1 15,0-1 16,18 18-31,-18-17 16,18-1-16,-18 0 16,0 1-1,0-1 1,17 18-16,-17-18 16,0 1-1,0-1 1,0 0-1,-17 1 1,17-1 0,-18 18-16,18-17 15,-18-1-15,1 0 16,-1 1 0,18-1-16,-18 0 0,1 1 15,-1 17-15,18-18 16,-17 18-16,17-18 0,-18 18 15,18-17-15,-18-1 16,1 18-16,-1 0 31,18-18-31,-18 18 16,18-17 0,-17 17-1,-1 0 1,0-18-1,-17 1 1,18 17-16,-1 0 0,0 0 16,1 0-1,-1 0 17,0 0-17,-17 0-15,35 17 0,-35-17 16,17 0-1,18 18 1</inkml:trace>
  <inkml:trace contextRef="#ctx0" brushRef="#br0" timeOffset="-140904.42">9560 8361 0,'18'0'110,"0"0"-95,17 17 1,0-17-16,18 18 0,-18-18 16,71 18-16,212 70 15,-177-70 1,70 17-16,-158-18 0,0-17 16,-35 0-16,17 0 0,0 18 0,1 0 15,34-1-15,-52-17 16,17 0-16,0 0 0,1 0 15,-19 0-15,1 0 0,17 0 16,71 0-16,-71 0 16,1 0-16,-1 0 0,0 0 0,18 0 15,-18 0-15,1 0 0,-1 0 16,-17 0-16,-1 0 0,19 0 16,-19 0-16,1 0 15,-1 0 1,1 0-16,0 0 0,-1 0 15,36 0-15,-35 0 16,0 0-16,-1 0 0,1 18 16,17-18-16,-17 0 31,-1 0-15,1 0-16,0 0 15,35 0 1,-36 0-16,19 0 0,-19 0 0,1 0 15,17 0-15,-17 0 16,-1 0 15,19 0-31,-1 0 16,0 0-16,0 0 0,54 0 0,16 0 16,-34 0-16,0 0 0,17 0 15,53 0 1,-123 0-16,-1 0 0,1 0 0</inkml:trace>
  <inkml:trace contextRef="#ctx0" brushRef="#br0" timeOffset="-138848.25">12118 8361 0,'18'0'125,"-1"0"-125,18 0 0,-17 0 15,35 0-15,-35 0 16,17 17-16,0 19 0,-17-36 15,-1 0-15,1 17 0,0-17 16,-1 0 0,36 0-1,-35 0-15,17 0 0,-17 0 0,0 0 16,52 36 0,-52-36-16,-1 0 0,1 17 15,0-17 235,-1 18-78,1 0-172,17-1 16,-17 1-1,-1-18 407,-17 17-406,-17 19-16,17-1 15,-18-17-15,1 17 0,17 0 16,-18 1-16,-17-19 0,35 18 16,-53 18-16,35-35 15,0 0-15,18-1 0,0 19 16,-17-36-16,-1 17 0,18 1 0,-17-1 16,17 1-16,0 0 15,-18-18 1</inkml:trace>
  <inkml:trace contextRef="#ctx0" brushRef="#br0" timeOffset="-111145.06">25171 9454 0,'17'-17'110,"36"17"-110,-35 0 15,17 0-15,0 0 0,-17 0 0,17 0 16,-17 0-16,17 0 0,18 0 0,-35 0 16,17 0-16,-17 0 0,17 0 15,124 0-15,-106 0 16,0 0-16,17 0 0,1 0 0,-18 0 15,0 0-15,17 0 0,1 0 16,17 0-16,-18 0 0,1 0 0,17 0 16,71 0-16,-106 0 15,17 0-15,-17 0 0,18 0 0,-1 0 16,124 0 0,-141 0-16,0 0 0,18 0 0,-18 0 0,0 0 15,0 0-15,-1 0 0,1 0 0,0 0 16,-17 0-16,-1 0 0,0 0 0,0 0 15,1 0-15,-19 0 0,36 0 16,-17 0-16,-19 0 0,1 0 0,17 0 16,71 0-1,-71 0-15,1 0 0,-1 0 0,18 0 0,-18 0 16,0 0-16,-17 0 0,17 0 0,0 0 16,18 17-16,-35-17 0,17 0 0,1 0 15,-19 0-15,18 0 0,18 18 16,-17-18-16,-1 0 0,-17 0 0,34 0 15,-16 0-15,-1 0 0,-17 0 0,-1 0 16,36 0-16,-17 0 0,16 0 0,1 0 16,124 0-1,-107 0-15,1 0 0,-1 0 0,-17 0 0,18 0 16,-18 0-16,17 0 0,19 0 16,-37 0-16,1 0 0,0 0 0,0 0 15,0 0-15,-18 0 0,1 0 16,-19 0-16,19 0 0,-1 0 15,-17 0-15,17 0 0,0 0 0,0 0 16,1 0-16,-19 0 0,1 0 0,17 0 16,-17 0-16,-1 0 0,1 0 15,0 0 17,-1 0-17,1 0-15,0 0 16,-1 0-16,1 0 0,0 0 15,-1 0-15,1 0 16,0 0 0,17 0-16,-18 0 15,19 18-15,-19-18 0,19 17 0,-19-17 16,19 0-16,-1 0 0,-18 0 0,19 0 16,-19 0-16,19 0 15,-19 0 1,1 0-16,0 0 15,17 0-15,-18 0 16,1 0-16,0 0 0,17 0 0,-17 0 16,-1 0-16,54 0 15,-18 0-15,-36 0 0,19 0 16,-19 0-16,1 0 31,17 0-15,-17 0-16,0 0 0,-1 0 0,18 0 15,1 0-15,-19 0 0,19 0 0,-19 0 16,36 0-16,-35 0 0,17 0 0,-17 0 16,17 0-16,0 18 0,-17-18 15,0 0 1,-1 0-16,1 0 16</inkml:trace>
  <inkml:trace contextRef="#ctx0" brushRef="#br0" timeOffset="-108085.39">23795 9313 0,'17'0'31,"1"0"-31,17 18 16,-17-18-16,0 0 0,17 0 16,106 35-1,-106-35-15,1 0 0,-1 0 0,0 0 16,0 0-16,18 0 0,18 0 0,-18 0 16,-18 0-16,0 0 0,18 0 0,0 0 15,18 0-15,-18 0 0,17 0 16,1 0-16,-1 0 0,-34 0 0,-19 0 15,54 0-15,-18 0 0,0 0 16,-18 0-16,0 0 0,1 0 16,-1 0-16,0 0 0,0 0 0,1 0 15,-1 0-15,0 0 0,0 0 0,1 0 16,-1 0-16,0 0 0,18 0 16,-35 0-16,17 0 0,0 18 15,18-18 1,-17 0-16,-1 18 0,-17-18 0,-1 0 0,36 0 15,0 0-15,0 0 16,17 0-16,-34 0 0,17 0 0,-18 0 16,0 0-16,0 0 0,-17 0 15,17 17-15,1-17 0,-1 0 16,-17 0-16,17 0 0,0 0 16,18 0-16,-35 0 0,17 0 0,0 0 15,1 0-15,-1 0 0,18 0 16,0 0-16,17 0 15,36 18-15,-53-18 16,-35 0-16,17 17 0,-17 1 0,17-18 16,0 0-16,0 0 0,-17 0 15,70 18 1,-70-18-16,17 0 0,18 0 16,-35 0-16,17 0 0,0 0 0,-17 0 15,17 0-15,0 0 0,1 0 0,-19 0 16,19 0-16,-19 0 0,1 0 15,0 0-15,17 0 16,-18 0-16,19 0 0,-19 0 16,19 0-16,-1 0 15,-17 0-15,-1 0 0,36 0 16,18 0-16,-54 17 16,19-17-16,-19 0 15,19 18-15,-19-18 16,1 0-16,17 18 15,-17-18-15,17 0 0,-17 0 0,17 0 16,-17 0-16,-1 0 0,1 0 16,-1 0-16,1 0 0,0 0 0,17 0 15,-17 0-15,-1 0 16,1 0 0,0 0-16,-1 0 15,1 0-15,-1 0 16,1 0-16,0 0 15,-1 0-15,1 0 0,17 0 0,-35 17 0,18-17 16,0 0 0,-1 0-1,18 0-15,-17 0 16,0 0-16,-1 0 0,1 0 0,17 0 16,18 0-1,-35 0-15,0 0 0,-1 0 16,1 0-1,-1 0 1,36 0-16,-17 0 16,-1 0-16,-17 0 0,17 0 0,-18 0 15,89 0-15,-70 0 16,-1 0-16,-17 0 0,17 0 0,-18 0 16,1 0-16,0 0 0,-1-17 15,1 17-15,17 0 0,1 0 16,34-18-16,-17 18 15,-35 0-15,17 0 0,-17 0 0,17 0 16,-18 0-16,1 0 0,0 0 0,-1 0 16,1 0-1,0 0-15,-1 0 16,1 0 0,17 0-16,-17 0 15,-1 0-15,1 0 16,17 0-16,-17 0 15,0 0-15,-1 0 47</inkml:trace>
  <inkml:trace contextRef="#ctx0" brushRef="#br0" timeOffset="-59000.76">29951 7373 0,'-18'0'31,"18"71"-16,0-54-15,-17 1 0,-1 0 0,18-1 16,-18 18-16,1-17 0,-1 17 16,-17-17-16,17 17 0,0-17 0,1 17 15,17 0-15,-18-17 0,1 0 16,-1-1-16,18 1 0,-18 0 0,18-1 16,0 19-16,-17-36 0,-1 17 0,18 1 15,-18-18-15,18 17 16,-17-17-1</inkml:trace>
  <inkml:trace contextRef="#ctx0" brushRef="#br0" timeOffset="-58449.64">30215 7267 0,'0'18'16,"-17"17"0,-1 18-1,18-18-15,-18 18 16,1-17-16,-1-1 0,1-18 0,-1 1 16,0 17-16,1-17 0,-1 0 0,0 17 15,1-17-15,-1 34 0,0-16 0,-17-19 16,18 19-16,-1-1 0,18-17 0,-18-1 15,1 18-15,-1-17 0,0 17 16,1-17-16,17 0 0,0-1 0,-18 1 16,18 0-16,-18-18 15</inkml:trace>
  <inkml:trace contextRef="#ctx0" brushRef="#br0" timeOffset="-57635.45">29633 7426 0,'0'35'47,"-17"-17"-47,17 0 0,0 17 15,0-18-15,0 19 0,0-1 16,0-17-16,-18-1 0,0 36 0,18-35 15,0 17-15,0 0 0,0-17 16,-35 105-16,18-70 16,17-17-16,-18-1 15,0 18-15,1-53 16,17 18-16,17-18 141,1 0-141,17 0 15,89 17-15,-71-17 16,-18 0-16,-18 0 0,1 0 0,35 0 15,-35 0-15,17 0 0,0 0 16,0 0-16,18 0 16,-35 0-16,-18-35 0,18 35 0,-1 0 15,1-18-15,0 18 16,-18-17 0,17 17-16,1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20:12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25118 6421 0,'-18'17'16,"0"-17"-16,1 53 0,-54 18 16,54-36-16,-1-17 15,18 17-15,-35 35 0,-18 19 0,-18-19 16,18 71-16,0-35 0,1 70 16,16-105-16,-17 35 0,18 0 15,0-53-15,17 0 0,-17-18 16,-18 18-16,35-18 0,1-17 15,-1 17-15,-17-17 0,35-1 0,-18 1 16,18-1-16,-18-17 0,18 18 16,0 0-16,-17-1 15</inkml:trace>
  <inkml:trace contextRef="#ctx0" brushRef="#br0" timeOffset="454.1">25329 7108 0,'0'18'15,"0"0"-15,0-1 0,-17 19 16,-1-19-16,-17 19 0,17-1 0,1 18 16,-19-18-16,19 18 0,-1 0 15,-35 35-15,35-17 0,1 17 0,-36 18 16,0-1-16,0-52 0,0 36 16,-35 52-16,35-35 15,-53 35-15,106-124 16,-35 19-16,17-1 0,18-18 0,-17-17 15,17 18-15,0-36 63,0-17-47,-18 18-16,18-1 0</inkml:trace>
  <inkml:trace contextRef="#ctx0" brushRef="#br0" timeOffset="1093.24">24112 7250 0,'18'35'15,"-18"18"-15,0-36 16,18 36-16,-1 0 0,-17 0 15,0 0-15,0 18 0,0 70 16,0-53-16,0 18 0,0-36 0,0 1 16,0-1-16,0 1 0,0 0 15,18 123-15,-18-177 16,18 18-16,-18-17 0,17 17 0,-17-17 16,0 0-16,18-18 31,-1 0-16,1 0 1,0-36-16,-1 19 0,36-1 16,-17 0-16,-1-34 0,-17 52 15,17-36-15,0 19 0,0-19 0,36 19 0,141-107 16,-124 89 0,-18 17-16,18-17 0,-35 0 0,0 17 15,0-17-15,0 0 0,-35 35 16,-1 0-16,54-36 0,-36 19 0,-17-19 0,17 19 15,0-19-15,1 19 16,17-36-16,-18 53 0,-17-18 16,-1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11:11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2522 13847 0,'18'0'32,"0"0"-1,-18 17-31,17-17 15,1 0-15,0 0 16,-18 18 0,17-18-1,18 17-15,-17-17 16,17 0-16,-17 0 0,0 0 16,17 0-16,0 0 0,1 0 15,52 0-15,-53 0 16,0 0-16,1 0 0,16 0 0,-16 0 15,-1 0-15,0 0 0,18 0 0,-18 0 16,18 0-16,-17 0 0,17 0 0,17 0 16,1 0-16,17 0 0,-18 0 0,54 0 15,-1 0-15,36 0 0,-18 0 16,53 0-16,-70 0 0,17 0 16,-35 0-16,17 0 0,-52 0 15,35 0-15,-36 0 0,1 0 0,-1 0 16,18 0-16,-35 0 0,36 0 15,16 0-15,19 0 0,-36 0 16,35 0-16,19 0 0,-1 0 0,-18 0 16,18 0-16,-35 0 0,18 0 0,334 0 15,-228 0-15,-54 0 16,-35 0-16,-35 0 0,0 0 0,-18 0 16,18 0-16,-36 0 0,18 0 15,124 0-15,-88 0 16,-1 0-16,1 0 0,-19 0 15,195 0-15,-212 0 16,-17 0-16,35 0 0,-36 0 0,1 0 16,-36 0-16,-17 0 0,17 0 15,18 0-15,-35 0 0,17 0 0,0 0 16,71 0-16,-88 0 16,17 0-16,0 0 0,1 0 0,-1 0 15,18 0-15,-18 0 0,18 0 0,18 0 16,-1 0-16,1 0 0,-36 0 0,0 0 15,36 0-15,-36 0 0,0 0 16,36 0-16,17 0 0,0 0 0,-17 0 16,176 0-1,-177 0-15,54 0 0,-36 0 0,18 0 16,-18 0-16,-17 0 0,17 0 0,18 0 16,-18 0-16,35 0 0,-35 0 15,142 0-15,-177 0 16,17 0-16,1 0 0,17 0 15,88 0-15,-123 0 0,18 0 16,-1 0-16,19 0 0,-37 0 16,19 0-16,35 0 15,88 0-15,-159 0 16,0 0-16,-17 0 0,0 0 0,17 0 16,-17 0-16,35 0 0,-36 0 15,71 0-15,-35 0 16,0 0-16,18 0 0,-18 0 0,17 0 15,1 0-15,-1 0 0,1 0 16,17 0-16,-17 0 0,17 0 0,-18 0 16,-17 0-16,-17 0 0,-19 0 0,1 0 15,35 0-15,-36 0 0,1 0 16,17 0-16,1 0 0,-19 0 16,1 0-16,17 0 15,0 0-15,-17 0 0,17 0 16,-17 0-16,0 0 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04:24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7214 5927 0,'-17'0'16,"-1"0"-16,0 0 31,1 0 31,-1 0-46,0 0-16,18 17 16,-17-17-1,17 18 32,0 0-31,-18-1-16,18 1 15,-17-1-15,17 1 0,0 0 16,0-1 0,-18 1-16,18 0 15,0-1-15,0 1 16,0 0-16,0-1 15,0 1-15,0 0 16,0-1-16,0 1 0,0 17 16,18-35-1,-18 18-15,17-18 32,-17 17-32,18 1 15,35 17 1,-36-17-16,1-18 0,0 18 15,-1-18 1,1 0 31,0 0-31,17-36-1,-18 19 1,-17-19-16,18 36 0,0-35 0,-18 17 15,0-17 1,17 18-16,-17-1 16,0 0-1,0 1 1,0-1-16,18 18 0,-18-18 16,0 1-16,0-1 15,0-35 1,0 35-16,0 1 0,0-1 15,0 1 1,0-1 0</inkml:trace>
  <inkml:trace contextRef="#ctx0" brushRef="#br0" timeOffset="15611.94">847 15152 0,'17'0'438,"1"0"-423,0 0 16,-1 0-31,1 0 0,17 0 16,0 0-16,-17 0 16,0 0-16,17 0 0,0-18 15,1 18-15,-19 0 0,1 0 0,17 0 16,0 0-16,1 0 0,-19 0 0,1 0 16,17 0-16,18 0 0,-35 0 15,88 0-15,-71 0 16,18 0-16,-36 0 15,19 0 1,193 0 0,-194 0-16,1 0 0,-1 0 0,-18 0 0,1 0 15,17 0-15,-17 0 0,0 0 0,-1 0 16,36 0-16,-35 0 16,35 0-1,-36 0-15,1 0 0,0 0 0,35 0 16,-18 0-16,-17 0 0,-1 0 0,18 0 15,1 0-15,-19 0 0,19-17 16,52 17-16,-53 0 16,53 0-16,-52 0 15,-1 0-15,-17 0 0,17 0 0,0 0 16,-17 0-16,17 0 0,-17 0 0,17 0 16,-17 0-16,17 0 0,-18 0 15,89 0-15,-70 0 0,-1 0 16,-18 0-16,19 0 0,-1 0 15,36 0-15,-36 0 16,-18 0-16,1 0 0,0 0 16,-1 0-16,1 0 0,0 0 0,-1 0 15,1 0-15,35 0 0,-35 0 16,-1 0-16,18 0 0,-17 0 0,17 0 16,1 0-16,-1 0 0,-17 0 15,-1 0-15,1 0 0,17 0 16,-17 0-16,-1 0 15,1 0-15,0 0 16,-1 0-16,19 0 0,-19 0 16,19 0-16,-1 0 0,-18 0 15,19 0-15,-1 0 0,-17 0 16,70 0-16,-71 0 16,1 0-16,0 0 15,-1 0-15,1 0 0,0 0 16,-1 0-16,1 0 0,0 0 15,17 0-15,-18 0 0,19 0 0,-1 0 16,-17 0-16,17 0 0,0 0 0,0 0 16,1 0-16,-1 17 15,18 1-15,-35-18 16,-1 0 0,1 0-1,0 0-15,17 0 16,18 0-16,-18 0 0,0 0 15,-17 0-15,17 0 0,-17 0 0,35 0 16,-36 0-16,19 0 16,17 0-16,-18 0 15,-17 0-15,-1 0 16,1 0-16,-1 0 0,1 0 16,0 0-16,-1 0 0,19 0 15,-19 0-15,19 0 0,-19 0 16,18 0-16,-17 0 15,17 0-15,-17 0 0,0 0 16,-1 0 15,1 0 1,0 0 186,-1 0-155</inkml:trace>
  <inkml:trace contextRef="#ctx0" brushRef="#br0" timeOffset="23377">9119 16122 0,'18'0'15,"0"0"-15,-1 0 0,1 0 16,0 18-16,-1-18 0,1 0 16,-1 0-16,19 0 15,-19 0-15,1 0 0,0 0 16,-1 0-16,1 0 0,0 0 0,-1 0 16,1 0-16,17 0 0,0 0 15,71 35-15,-53-18 16,-18 1-16,1-18 0,17 18 0,17-18 15,36 17-15,-71 1 0,1-18 16,16 0-16,-16 0 0,-1 0 16,0 0-16,-17 0 0,0 0 15,17 18-15,0-1 0,0-17 16,18 18-16,18-18 0,-18 0 0,0 0 16,0 0-16,0 0 0,-18 0 15,18 0-15,-18 0 0,-17 0 16,-1 0-16,19 0 0,-19 0 15,1 0-15,-1 0 16,19 0-16,-19 0 0,19 0 16,34 0-16,-17 0 15,71 0-15,-89 0 16,-17 0-16,17-18 16,0 18-16,-17 0 31,-1 0-16</inkml:trace>
  <inkml:trace contextRef="#ctx0" brushRef="#br0" timeOffset="26918.25">2028 14429 0,'0'17'63,"18"-17"-48,0 0-15,-1 18 0,1-18 16,0 0-16,-1 0 0,1 0 15,17 0-15,-17 0 16,35 0-16,-18 0 0,0 0 0,1 0 16,69 0-16,-69 0 15,-1 0-15,18 0 0,-18 0 0,0 0 16,-17 18-16,35-18 0,-18 0 16,54 0-16,-54 0 15,0 0-15,-17 0 0,17 0 0,-17 0 16,17 0-16,18 0 0,-36 0 15,89 17-15,-70-17 16,-1 0-16,0 0 0,-17 0 16,-1 0-16,19 0 0,-1 0 0,-17 0 15,-1 0-15,1 0 0,-1 0 0,19 0 16,-19 0-16,1 0 0,0 0 16,17 0-16,0 0 0,-17 0 15,17 0-15,-17 0 0,17 0 16,0 0-16,-17 0 0,0 0 15,-1 0-15,1 0 16,0 0 0,17 18-1,53-18 1,-53 17-16,54 1 16,-72-18-16,1 0 15,35 0-15,0 0 0,0 0 16,-36 0-16,1 0 15,17 0 1,0 0-16,18 0 0,-17 0 16,-19 0-16,1 0 0,35 0 0,-18 0 15,36 0-15,17 18 0,-18-1 16,1-17-16,-36 0 0,18 18 0,-35-18 0,-1 0 16,1 0-1,0 0 16,-1 0 1,-17-18 202,0 1-203,0-1-15,0 0 0</inkml:trace>
  <inkml:trace contextRef="#ctx0" brushRef="#br0" timeOffset="29975.92">8184 12294 0,'-17'-17'31,"-1"17"1,1-18-17,-1 18 1,0 0-16,1 0 15,-1 0-15,0 0 16,-17 0-16,17 0 16,1 0-1,-1 0-15,1 0 16,-1 0-16,0 0 16,1 18-16,-19-1 15,19 1-15,-1-18 0,0 35 16,18-17-16,-53-1 15,36 19-15,-1-36 0,1 17 0,-1-17 0,0 18 16,1-18-16,-1 18 16,0-1-16,-17 1 0,17 0 15,1-1-15,-18 1 0,35 0 0,0-1 16,-18-17-16,18 18 0,0-1 0,-18 1 16,1 0-16,17-1 0,0 1 15,0 0-15,0-1 0,-18 1 0,18 17 16,0-17-16,0 17 15,-18-17-15,18-1 0,0 1 0,0 17 16,0-17-16,0 0 16,0-1-16,0 1 0,0-1 15,0 1 1,0 0 0,18 17-16,-18-17 15,0-1-15,0 1 16,18-18-16,-18 18 0,0-1 15,0 1 1,17-18-16,-17 18 0,18-1 31,0-17-15,-18 18 15,17-1 0,-17 1-31,18-18 16,-18 18-16,17-18 16,1 17-16,0-17 0,-1 18 15,1-18-15,-18 18 0,18-18 16,-1 0-16,1 17 31,0-17-15,17 18-1,-18-18 1,1 18 0,141 17-1,-141-35-15,-1 0 0,1 0 47,-1 0-47,1 17 16,53-17-16,-54 0 15,19 0-15,-1 0 0,0 0 16,18 0-16,-18 0 0,-17 0 16,0 0-16,-1 0 0,1 0 15,-1 0 17,1 0-32,-18-17 0,35-1 15,36 1-15,-36 17 0,-17 0 16,17-18-16,18 0 0,-35 18 15,17-35-15,-17 35 0,-1 0 16,19-18-16,-36 1 0,17 17 0,1-18 16,-18 0-1,0 1 1,17-1-16,-17 1 16,18 17-16,0 0 0,-1-18 15,1-17 1,-18 17-16,0 0 0,18 18 15,-1 0-15,-17-17 0,0-1 0,0 0 16,0-17 0,0 17-16,0-17 0,0 18 15,0-19-15,0 19 16,0-1-16,0 0 0,0 1 16,0-1-16,0-17 0,0 0 15,0 17-15,-17 18 16,17-18-16,-18-17 0,0 17 15,1-17-15,17 17 16,-18 1-16,18-1 0,-18 1 0,18-1 0,0 0 16,-17 18-16,17-17 0,-18-1 15,1 0-15,17 1 0,-18-1 16,0 0-16,1 1 0,-1-1 0,-17 0 16,35 1-16,-18-1 15,-17-17-15,17 17 16,0 1-16,1-1 0,-18 0 15,17 1-15,0 17 0,18-18 16,-17 18 0,-1 0-1,0 0-15,1 0 0,-1 0 16,0 0 0,1 0-16,-1 0 0,1 0 31,-1 0-16,-17 0-15,17 0 0,0 0 16,1 0-16,-1 18 0,0-1 16,-17 19-16,0-36 15,17 35-15,1-35 0,-1 18 0,0-18 16,1 35-16,-1-35 0,0 0 0,18 17 16,-17-17-16,-1 0 0,18 18 0,-17-18 15,-1 18-15,18-1 16,-71 19-1,36-19-15,35 1 0,-35-18 0,-1 35 32,1 1-32,18-19 0,17 1 47</inkml:trace>
  <inkml:trace contextRef="#ctx0" brushRef="#br0" timeOffset="35810.23">2134 14446 0,'18'0'15,"0"0"1,-1 0-1,1 0 1,-1 0 0,-17-17 15,18 17-15,0 0-16,-1 0 31,1 0 0,0 0 0,-1 0-31,1 0 16,0 0 31,-1 0-16,19 0-31,-19 0 16,1 0-1,-1 0-15,1 0 16,0 0 0,-1 0-16,1 0 15,0 0 1,-1 0-16,1 0 0,0 0 15,-1 0-15,18 0 0,-17 0 0,0 0 16,-1 0-16,1 0 0,0 0 0,-1 0 16,19 0-16,-19 0 15,1 0-15,17 0 0,-17 0 0,70 0 16,-70 0 0,17 0-16,18 0 15,-18 0-15,0 0 16,-17 0-16,0 0 0,-1 0 0,19 0 15,16 0-15,-34 0 16,0 0-16,-1 0 16,1 0-16,0 0 15,-1 0-15,19 0 0,-19 0 0,18 0 16,1 0-16,-19 0 0,1 0 0,70 0 16,-70 0-16,0 0 15,17 0-15,-18 0 16,1 0-16,0 0 15,35 0 1,-18 0-16,-17 0 0,-1 0 16,1 0-16,17 0 0,-17 0 0,17 0 15,-17 0-15,35 0 0,-18 0 0,-17 0 16,17 0-16,-18 0 0,1 0 16,53 0-16,-54 0 15,1 0 1,0 0-16,-1 0 15,18 0-15,1 0 16,-19 0-16,19 0 0,-19 0 0,19 0 16,52 0-1,-35 0-15,-36 0 0,19 0 0,-19 0 0,18 0 16,-17 0-16,0 0 16,-1 0-16,1 0 31,0 0 0,-1 0 63,1 0-94,0 0 31,-1 0 0,1 0-15,0 0-16,-1 0 0,1 0 16,-1 0-16,1 0 0,0 0 31,-1 0-16</inkml:trace>
  <inkml:trace contextRef="#ctx0" brushRef="#br0" timeOffset="38226.76">2205 13529 0,'17'0'31,"19"18"-16,-19 17-15,1-35 16,0 35-16,-1-35 0,1 18 0,0 17 16,-18-17-16,17-1 15,-17 1 1,18-18-16,0 18 16,-1-18-1,-17 17-15</inkml:trace>
  <inkml:trace contextRef="#ctx0" brushRef="#br0" timeOffset="39298.01">2805 13741 0,'17'35'0,"1"-35"16,-18 18-16,18-1 0,-1 1 16,-17 0-1,53 34-15,-18-16 0,1-19 16,-19 36-16,1-53 0,-18 18 16,18-18-16,-18 18 0,17-18 15,-17 17-15,18 1 16,-1-18-16,-17 17 15,18-17-15,0 18 16,-18 0-16</inkml:trace>
  <inkml:trace contextRef="#ctx0" brushRef="#br0" timeOffset="40620.31">4145 13688 0,'-17'0'47,"-1"35"-31,18-17-16,0-1 0,-18 1 16,18 0-16,-17-18 0,17 17 15,0 1-15,0 0 16,-18-18-16,18 17 0,-18-17 15,18 18 1,0-1-16,-17-17 16,17 18-1,0 0 32,-18-1-47,18 1 16</inkml:trace>
  <inkml:trace contextRef="#ctx0" brushRef="#br0" timeOffset="42578.75">4939 13705 0,'-18'0'47,"1"0"-31,-1 0 0,0 0-16,18 18 0,-17-18 15,-1 0-15,0 18 16,-17 17-16,0-35 15,35 18-15,-18-18 16,1 0-16,17 17 16,-18-17-16,0 0 15</inkml:trace>
  <inkml:trace contextRef="#ctx0" brushRef="#br0" timeOffset="49022.36">10231 11430 0,'-18'0'0,"0"0"15,1 0 1,-1 0-16,0 0 16,18 18-16,-17-18 15,-1 17-15,0 1 16,1 0-16,17 17 0,-18-35 15,1 17-15,-1 1 0,18 0 0,-18-18 16,1 35-16,17-17 0,-18-1 16,0 1-16,1-18 15,17 18-15,0-1 0,0 1 16,0-1 0,0 1-1,0 0-15,17 17 0,-17-17 16,36-1 31,-36 1-47,17 0 0,1-18 15,0 35-15,-1-17 0,1-1 16,35 36 0,-36-53-16,1 0 15,-18 18 1,18-18-1,-1 0-15,1 0 16,-18 17-16,35-17 0,-17 0 16,-1 18-16,19-18 0,17 0 0,-18 0 15,53 0 1,-53 0-16,1 0 0,-19 0 0,19 0 16,-19 0-16,19 0 0,-19 0 0,1 0 15,-1 0 16,-17-18-15,18 1-16,17-1 0,-35 0 16,18-17-16,0 35 0,-18-17 0,17-1 15,-17 0-15,0 1 0,0-1 16,0 0-16,0 1 16,0-1-16,0 0 15,18-17 1,-18 17-16,0 1 0,0-1 0,0 1 0,18 17 15,-18-36-15,0 19 16,0-1-16,0 0 0,0 1 16,0-1-16,-18 0 15,18-34 1,-35 34-16,35 0 0,-36-17 16,36 17-1,0 1-15,-17-1 16,-1 0-1,0 1 1,1-1 0,-18 18-16,17-17 0,0-1 15,1 18-15,-1 0 16,0 0 0,1 0-1,-1 0-15,0 0 0,1 0 16,-18 0-16,17 18 15,-17-18-15,35 17 0,-18-17 16,-17 0-16,17 0 16,18 18-16,-18-18 15,1 0-15,-19 17 16,19-17 0,-18 0-16,17 0 15,0 0-15,18 18 16</inkml:trace>
  <inkml:trace contextRef="#ctx0" brushRef="#br0" timeOffset="51810.98">8749 12876 0,'18'0'62,"-1"0"-46,1 0 0,17-17-1,-17 17 1,-1 0-1,-17-18-15,18 18 16,-18-18-16,18 18 16,-18-17-16,35-1 15,0 1-15,-17-1 16,35-17-16,-36 17 16,1 18-16,0-18 0,17 18 0,-35-17 15,35 17-15,-17 0 0,17 0 16,-17 0-16,-1-18 0,1 18 15,0 0 1,-1 0-16,1 0 0,0 0 16,-1-18-16,1 1 0,0 17 15,-18-18-15,35 1 0,18 17 16,-18-53-16,-17 53 16,35-36-16,-53 19 15,35-1-15,0 18 0,-17-18 16,-1 18-16,-17-17 15,36 17-15,-36-18 16,17 18-16,1-18 16,0 18-16,34-17 15,-16 17-15,-1-18 16,71 18-16,-106-17 16,18 17-16,17 0 0,-18 0 15,-17-18-15,36 18 16,-19 0-1,1-18-15,0 18 0,-1-17 16,1 17-16,-18-18 0,18 18 16,-1-18-16,1 18 15,-1 0-15,1 0 16,-18-17 0,0-1-16,18 18 15,-1-18 1,1 18-16,0-17 15,-1-1-15,1 18 0,0-17 16</inkml:trace>
  <inkml:trace contextRef="#ctx0" brushRef="#br0" timeOffset="55732.18">11606 14640 0,'-17'0'32,"-1"0"-17,0 0 17,1 0-17,17 18-15,0 0 16,-18-1-16,1 18 15,-1 1-15,0-19 16,18 1-16,-17 0 0,-1 17 16,0-17-1,18-1-15,0 1 0,0-1 0,0 1 16,0 17 0,0 1-16,0-19 0,0 1 15,0 0-15,0-1 16,0 1-16,0 0 15,18 34-15,0-34 16,-1 17-16,1-17 16,-18 0-1,18-1 1,-1-17 0,1 18-16,-1 0 15,1-18 1,0 0-1,-1 0 1,1 0-16,0 0 16,-1 0-16,1 0 0,0 0 15,-1 0-15,71 0 16,-70 0-16,0 0 0,-1 0 16,1 0-1,0 0 1,17 0-16,-17 0 0,-1 0 0,1 0 15,-1 0-15,19 0 0,17 0 0,-36 0 16,19 0-16,-1 0 0,0-18 16,-17 18-16,17 0 0,-17 0 0,-18-18 15,17 18-15,-17-17 16,18 17 0,-18-18-1,18 0-15,-1 1 16,-17-1-16,35 0 0,-17 1 15,53-36-15,-36 35 16,-35 1-16,0-1 16,0 0-16,18 1 15,-18-19-15,0 19 16,0-1-16,0-17 0,0 17 0,0 1 0,0-1 16,0 0-16,0 1 15,0-19-15,0 19 16,-18-1-1,0 18-15,18-18 16,-17 1-16,-1-1 0,0-17 16,1 35-16,-1-18 15,0 18-15,18-17 16,-17-1 0,-1 18-16,1 0 15,-1-18-15,-17 18 0,17 0 16,-17 0-16,-1 0 0,1-17 0,-18-19 15,0 36-15,36 0 16,-1 0-16,-17 0 0,0 0 16,-18 0-1,35 0-15,0 0 32</inkml:trace>
  <inkml:trace contextRef="#ctx0" brushRef="#br0" timeOffset="59367.99">8978 13053 0,'18'0'47,"35"53"-32,-36-36-15,19 1 0,-36 0 16,53 17-16,-36-35 16,36 35-16,-35-17 15,17-1-15,-17 1 0,-1-18 0,1 18 16,0-18-16,-1 17 15,19 1-15,-1 17 0,0-17 16,53 52-16,-70-52 0,0 17 16,17-17-16,-18 17 0,1-35 15,-18 18-15,18 0 0,-1-1 0,1-17 16,-18 18-16,18-18 16,-1 17-16,1-17 0,-18 18 15,18 0-15,-1-18 0,-17 17 16,53 36-1,-18-35-15,-35 0 0,36-1 0,-19 1 16,1 17-16,0-35 0,-1 35 16,1-35-16,-18 18 0,35 0 0,-35-1 15,18-17-15,-1 18 0,1-18 16,0 18-16,-1-18 0,-17 17 16,18-17-16,0 18 0,17 17 15,-17-17-15,17 17 0,-18-17 16,1-18-16,0 17 0,17-17 15,0 18-15,-17 0 16,0-18-16,-18 17 16,35-17-16,-17 18 15,-1-18 1,18 0-16,1 18 16,-36-1-16,17-17 0,19 18 15,-19-18-15,-17 17 16,36 1-1,-19-18-15,1 0 0,-1 18 16,1-18-16,0 0 16,-18 17-16,17-17 0,1 0 15,0 36-15,-1-36 0,19 17 16,-19-17-16,1 18 16,-1 0-16,1-18 0,0 0 15,-18 17-15,17-17 16,1 0-1,0 0-15,-18 18 0,17-18 16,19 18-16,-19-1 16,18-17-16,-17 18 0,0-1 15,-1-17-15,1 0 0,0 0 16,-1 18 0,1-18-16,0 18 15,17-18-15,-35 17 16,18-17-16,17 18 0,-18 0 15,36-1 1,-35 1-16,0-18 16,17 35-1</inkml:trace>
  <inkml:trace contextRef="#ctx0" brushRef="#br0" timeOffset="66690.63">8855 13106 0,'0'17'141,"0"1"-126,0 0 1,0 17-16,17 0 16,-17-17-16,18-18 15,0 35-15,-1-17 16,1-1-16,0 1 15,-18 17-15,17-17 16,1 0-16,-1-1 16,-17 1-1,18-1 1,-18 1-16,18 0 16,-18-1-16,17 1 15,-17 0-15,18-1 0,0 1 16,17 52-16,-17-70 15,-18 18-15,17-18 0,-17 18 0,18-1 16,-18 19-16,18-19 16,-1-17-1,-17 18 1,18 0 0,-18-1-16,17-17 0,-17 18 15,18 0 1,-18-1-16,18-17 0,-18 18 0,0-1 15,0 1 1,17-18-16,-17 18 0,0-1 16,0 1-16,18 0 15,0 35-15,-1-36 16,-17 18-16,0-17 0,18 0 0,-18 17 16,18-17-16,-18-1 0,0 19 0,0-19 15,35 36-15,-35-35 16,0-1-16,17 19 15,1-1 1,-18-17-16,0-1 0,0 1 16,0 0-16,18-18 0,-18 17 15,0 1-15,0-1 32,17 1-17,-17 0 1,18-1-1,-18 1 1,0 0-16,18-1 16,-18 1-16,0 0 15,0-1 1,0 1-16,0-1 16,0 1-16,17 0 31,-17-1 0,0 1 16,0 0-47</inkml:trace>
  <inkml:trace contextRef="#ctx0" brushRef="#br0" timeOffset="69276.36">8996 12859 0,'17'0'125,"1"0"-125,17 0 0,1 17 16,-1-17-16,18 0 31,141 36-31,-176-36 0,-1 17 0,1-17 16,17 0-16,0 18 0,-17-18 15,0 0-15,17 0 0,-17 18 16,-1-18-16,36 0 0,-35 17 0,17-17 15,-17 0-15,17 0 0,18 0 16,-36 0-16,19 0 0,-1 0 0,0 0 16,54 0-16,-37 0 0,-34 0 15,17 0-15,-17 18 0,17-18 0,-17 0 16,0 0-16,-1 0 0,-17 17 16,35-17-16,-17 0 0,0 18 15,52-18 1,-52 0-16,17 0 0,-17 0 0,17 0 15,36 0-15,-54 0 0,19 0 16,-1 0-16,-17 0 0,-1 0 16,1 0-16,-1 0 15,1 0-15,0 0 0,17 0 16,-17 0-16,-1 0 0,1 0 16,0 0-16,17 0 0,0 0 0,-17 0 15,17 0-15,-17 0 0,-1 0 0,1 0 16,0 0-16,-1 0 15,18 0 1,-17 0-16,-18-18 16,35 18-16,1 0 0,17 0 0,-18 0 15,71 0-15,-71 0 16,0 0-16,18 0 0,-35 0 0,-1 0 16,19 0-16,-1 0 0,-17 0 15,-1 0-15,1 0 16,0 0-1,-1 0 1,19 0-16,-1 0 16,0 0-16,-17 0 15,-1 0-15,1 0 0,0 0 47,-1 0-31,1 0-16,0 0 15</inkml:trace>
  <inkml:trace contextRef="#ctx0" brushRef="#br0" timeOffset="75112.39">2170 14429 0,'17'0'172,"36"0"-172,-35 0 16,-1 0-16,1 0 15,-18 17-15,18-17 16,-1 0-16,1 0 0,0 18 16,-1-18-16,1 0 15,88 0-15,-89 0 16,1 0-16,17 0 0,18 0 0,-35 18 15,17-18-15,0 0 0,1 0 0,-1 0 16,0 0-16,1 0 0,-19 0 16,1 17-1,17-17 1,-17 18-16,17-1 0,53-17 16,-53 0-16,1 0 0,-1 0 0,0 0 15,18 18-15,0-18 0,0 0 0,0 0 16,17 0-16,-17 0 0,-17 0 0,-19 0 15,19 0-15,-19 0 0,19 0 0,-19 0 16,18 0 0,-17 0-16,0 0 0,-1 0 0,1 0 15,0 0-15,-1 0 16,1 0-16,0 0 16,-1 0-16,1 0 0,-1 0 0,1 0 0,0 0 15,-1 0-15,1 0 0,0 0 0,-1 0 16,1 0-1,0 0 1,-1 0-16,71 0 16,-52 0-16,-1 0 15,0 0-15,1 0 0,-1 0 0,0 0 0,18 0 16,-35 0-16,17 0 0,-17 0 16,17 0-16,-18 0 0,1 0 15,0 0-15,-1 0 47,1 0-31,-18-18 46,18 18-46,-1 0-1,1 0 1,0 0 47,-1 0-48,1 0 79,-1 0-78,1 0 187</inkml:trace>
  <inkml:trace contextRef="#ctx0" brushRef="#br0" timeOffset="60508.46">11183 4815 0,'18'0'109,"-1"18"-109,1-18 16,0 0 46,-1 0-46,1 0 0,0 0-16,-1 0 15,1 0 1,-1 0-16,1 0 15,0 0-15,-1 0 16,1 0 15,0 18-15,-1-18 31,1 0 593,0 0-546,-1 0 16,1 0-110,-1 0 15,19 0-15,-19 0 16,1 0-16,17 0 0,-17 0 15,17 0-15,-17 0 16,0 0-16,17 0 0,18 0 16,-18 0-1,-17 0-15,17 0 0,18 0 0,-18 0 16,36 0 0,-18 0-16,-18 0 0,-18 0 0,1 0 0,17-18 15,18 18-15,-17-18 0,-1 1 0,-18 17 16,19 0-16,-1 0 0,-17 0 15,-1-18-15,36 18 0,-53-18 0,36 18 16,-19 0-16,1 0 0,-1-17 0,19 17 16,17-18-16,-18 18 0,-17 0 15,17 0-15,0-17 0,-17 17 0,-1 0 16,1 0-16,0 0 0,17-18 0,0 18 16,-17 0-16,35 0 0,-36-18 0,1 1 15,17 17-15,-17 0 0,17 0 16,-17-18-16,17 18 0,18-18 0,-18 18 15,71 0-15,-71 0 16,18 0-16,0 0 0,18 0 0,-1 0 16,89-17-16,-124-1 15,1 18-15,-1 0 0,0 0 0,1 0 16,-1 0-16,18 0 0,0 0 0,-18 0 16,0 0-16,18 0 0,18 0 15,140 0-15,-158 0 16,-17-18-16,16 18 0,37 0 0,-36 0 15,-36 0-15,18 0 16,1 0-16,17 0 0,0-35 16,70 0-16,-88 0 15,1 35-15,-19 0 0,19 0 16,16 0-16,19 0 0,35 0 16,-36 0-16,1 0 0,-53 0 15,176 0 1,-53 0-16,-53 0 0,-18 0 15,-17 0-15,18 0 0,0 0 0,-1 0 0,54 0 16,-19 0-16,-34 0 0,0 0 16,17 0-16,53 0 0,-18 0 0,1 0 0,-18 0 15,17 0-15,1 0 16,352 0-16,-388 0 16,0 0-16,0-18 0,-17 0 0,-1 1 15,19-1-15,-36-17 0,-1 35 0,-16 0 16,-1 0-16,18 0 0,-18 0 15,71-18-15,-35 18 0,-1 0 16,-17 0-16,18 0 0,-1 0 0,36 0 16,-18 0-16,0 0 0,1 0 15,140 0-15,-141 0 16,-35 0-16,18 0 0,17 0 0,-53-17 0,0 17 16,1-18-16,-1 18 0,0 0 15,89 0-15,-107-18 16,19 18-16,17 0 0,17 0 0,1 0 15,34 0-15,-16 0 0,-19 0 0,36 0 16,-18 0-16,18 0 0,-35 0 16,70 0-16,-71 0 0,-34 0 15,-1 0-15,0 0 0,0 0 16,-35-17-16,36 17 0,-19 0 16,89 0-16,-53 0 15,159 0-15,-124 0 16,0 0-16,0 0 0,18 0 0,-35 0 15,193 0 1,-158 0-16,-71 0 0,1-18 0,-19 18 16,1 0-16,17 0 0,-17 0 15,17 0-15,-17 0 16,35 0-16,-36 0 16,1 0-16,-36-18 0,36 18 15,17 0-15,1 0 0,-1 0 0,-18 0 16,1 0-16,17 0 0,-17 0 47,17 0-47,-17 0 15,52 36 1,-52-19-16,0 1 0,-1-18 0,-17 18 16,18-18-16,-18 17 0,18-17 0,-18 35 15,17-17 1,1 0-1,0-1 1,-18 1-16,17 17 0,1-17 16,-18 0-16,0-1 0,0 1 0,0-1 15,0 19-15,0-19 16,0 1-16,0 0 16,0-1-1,0 1 16,0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20:06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 12241 0,'-18'0'16,"-17"0"0,-36 0-16,36 18 15,0 0-15,-18-1 16,35-17-16,-52 36 0,17-36 31,-230 158-31,248-122 0,0-19 16,-18 36-1,18-18-15,-53 18 0,70-17 0,-35-1 0,53-17 16,-35 17-16,35 0 0,-36-17 16,19 17-16,17 0 0,-35-17 0,35 17 15,0 36-15,-18-54 16,18 19-16,0 17 0,0-18 0,0 0 15,0 18-15,0 0 0,0 0 0,0-18 16,0 71-16,0-71 16,0 18-16,0-18 0,0 1 15,0-1-15,0 18 0,0 0 0,0-18 16,0 89-16,0-89 16,0 0-16,0-17 0,0 17 0,0 0 15,18 54-15,-1-54 16,1 71-16,-1-89 15,1 72-15,0-37 16,-1-16-16,-17-19 0,0 1 0,18 17 16,-18 1-16,18-1 0,-1 0 15,1 71-15,0-71 16,-1 0-16,1 18 0,-1-35 0,1 17 16,0 1-16,-1-19 0,-17 1 0,36 35 15,-1-18-15,0 0 0,-17 1 0,17 17 16,0-18-16,-17 0 0,17-17 15,-17 17-15,17-17 0,1 17 0,-1-17 16,0 17-16,0-18 0,-17-17 0,17 36 16,1-19-16,-1 19 0,-18-36 0,19 35 15,-1-17-15,0 17 0,1-35 0,-19 35 16,19-17-16,-19-1 0,18 19 16,1-36-16,-1 17 0,0-17 0,-17 0 15,70 18-15,-17-18 0,-1 18 16,1-1-16,17 1 0,-18-18 0,1 18 15,35-1-15,-36-17 0,19 18 16,-1-18-16,0 17 0,-35 1 16,194 0-1,-194-1-15,0-17 0,-18 18 0,0-18 16,18 18-16,18-18 0,-1 0 0,36 0 16,-18 0-16,1 17 0,-1-17 0,-18 18 15,36 0-15,-18-18 0,1 17 0,-19 1 16,1-18-16,-18 17 0,-1-17 15,1 0-15,0 0 0,-17 18 0,-19-18 16,18 18-16,1-1 0,-1-17 0,0 18 16,1-18-16,-19 0 0,36 0 0,-18 18 15,1-18-15,-1 0 0,18 0 0,17 0 16,19 0-16,-1 17 16,124-17-16,-124 18 0,0-18 15,-18 0-15,-17 0 0,18 0 0,-18 0 16,0 0-16,0 0 0,0 18 0,-1-1 15,72 1-15,-36-18 0,-17 0 16,35 18-16,-1-18 0,-16 0 16,105 0-16,-71 17 15,53 1-15,-34-18 0,-19 0 0,1 0 16,-1 0-16,53 0 0,-34 17 0,52-17 16,-36 0-16,-34 0 0,-1 18 15,265 0 1,-211-18-16,34 17 0,1 1 15,635-18-15,-706 18 16,0-18-16,0 0 0,35 0 0,36 0 16,-18 0-16,-35 0 0,17 0 15,-35 0-15,-35 0 0,0 0 0,-18 0 16,177 0-16,-177-18 16,71-17-16,-89-1 0,124-16 15,-105 34-15,-19 0 16,36 1-16,-36 17 0,89-53 15,-88 35-15,-18 0 0,35 1 0,-18-1 0,19 0 16,-19 1-16,1-1 0,-18 1 0,35-1 16,-53-17-16,-17 17 0,17 0 15,0-17-15,18 17 0,-17-17 16,52-18-16,0-53 0,0 1 16,18-19-16,-36 71 0,-17-35 0,0 0 0,-17 35 15,16-18-15,-16 36 0,-19 0 16,1 0-16,-18-36 0,18 0 0,17 36 15,-35 17-15,0-34 0,0-1 16,18-53-16,-18 35 0,0-17 16,0-159-16,0 177 15,0-213-15,0 213 16,0-107-16,0 107 16,0-36-16,0 18 0,-18 0 0,0 17 0,1 1 15,-1-19-15,0 19 0,1-1 16,-19-35-16,19 1 0,-1 34 0,1-17 15,-19 0-15,36-18 0,-17 18 16,-1-1-16,-17-16 0,-1 16 16,19 1-16,-18 18 0,-1-19 15,-17 19-15,18-1 0,0 1 16,17-1-16,-35 1 0,18 17 0,17 17 16,-17 1-16,17 0 0,-17 0 15,18-1-15,-19 1 0,19 0 0,-36-1 16,35 1-16,-17 18 15,-1-19-15,-16 19 0,34-1 16,-17 0-16,-36-17 0,36 35 0,17-18 0,-17 18 16,-36-35-16,-35 18 0,36-1 15,-18 0-15,-53-17 0,0 0 0,-36-1 0,36 19 16,35-1-16,18 1 0,-18-19 16,0 19-16,36 17 0,-18 0 0,-36 0 0,36 0 15,-36 0-15,-17 0 16,18 0-16,-18 0 0,0 0 0,-159 0 15,-265 0 1,354 0-16,70 0 0,-89 0 0,36 0 16,-53 0-16,36 0 0,17 0 0,35 0 15,-53 0-15,36 0 0,35 17 0,0-17 16,-36 0-16,36 0 0,-53 0 16,53 0-16,0 0 0,0 0 0,17 0 15,-229 18-15,177-18 16,35 0-16,35 0 0,-35 0 0,18 0 15,-1 0-15,36 18 0,-18-18 0,35 17 16,-34-17-16,16 0 0,1 0 16,-18 18-16,36-18 0,-1 0 0,1 0 15,17 0-15,-18 0 0,18 0 0,0 0 16,-35 17-16,18-17 0,-1 0 0,1 0 16,-19 0-16,-16 0 0,34 0 0,0 0 15,-17 0-15,0 18 0,0-18 16,0 18-16,-1-1 0,19-17 0,-18 0 15,17 18-15,1-18 0,17 18 0,-18-18 16,18 35-16,18-35 16,0 18-16,-18-1 0,17 1 0,1 17 15,-35-17-15,17-1 0,35 19 16,0-36-16,18 17 0,-35 1 0,0 17 16,35-17-16,-53 17 0,18-17 15,17 17-15,0-17 0,-34 35 16,52-36-16,-53 1 0,53 17 15,-36 0-15,19 1 0,-19 17 0,1-36 16,0 19-16,17-1 0,1-18 0,-1 19 16,-17-1-16,-1 0 0,1 1 15,0-1-15,-18 0 0,35 0 0,-17 1 16,17-1-16,-17 0 0,17-17 0,1 0 16,-19 17-16,19-35 0,-1 17 0,18 1 15,-17 17-15,-1-17 0,0 0 16,1-1-16,17 1 0,-18 0 0,0-1 15,1 1-15,17-1 0,-18-17 16,18 36-16,-18-36 0,1 17 16,-18 1-1,17-18-15,18 18 0,-18-18 47,1 17-31,-19-17-16,19 0 15,-19 0-15,19 18 0,-1-18 16,18 18-16,-17-18 0,-1 0 0,0 0 16,1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13:24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19562 5821 0,'0'-18'78,"17"18"-46,1 0-17,-1 0-15,1 0 0,17 18 16,-17-18-16,0 17 15,70-17-15,-71 18 16,72 0-16,-54-18 0,0 17 16,0 1-16,1-18 0,-1 18 15,-17-18-15,17 0 0,0 17 16,-17-17-16,-18 18 0,18-18 16,-1 0-16,1 0 15,17 0 1,18 0-1,0 0-15,-35 0 0,-1 0 0,18 0 16,1 0-16,-19 0 0,1 0 31,0 0-15,-1 0 0,1 0-16,0 0 0,-1 0 0,19 0 15,-1 0-15,0 0 0,0 0 16,36 0-16,-18 0 15,0 18-15,-36-18 0,1 0 16,0 0-16,-1 0 0,1 0 0,0 0 16,-1 0-16,1 0 0,-1 0 0,1 0 15,0 0-15,35 0 0,-18 0 0,-17 0 16,17 0-16,0 0 0,18 0 16,18 0-16,-1 0 0,1 0 0,-18 0 15,0 0-15,-1 0 0,1 0 0,-17-18 16,-19 18-16,54 0 15,-36 0-15,0 0 0,-17 0 0,0 0 16,17 0-16,-17-18 0,-1 1 16,1 17-16,17 0 15,0 0-15,1 0 0,-19 0 0,19-18 16,17 0-16,-18 18 0,0 0 0,-17 0 16,17-17-16,0-1 0,1 18 0,-19 0 15,1 0-15,-18-18 16,0 1 15,17 17-31,-17-18 16,36-17-1,-36 0-15,0 17 0,17 18 16,-17-18-16,0 1 0,0-1 0,0 0 16,0-17-16,0 18 15,0-1-15,0 0 0,-17-17 16,-1 0-16,0 17 15,1-17-15,17-1 16,-35 19-16,35-1 0,-18 1 16,0-1-16,1-17 0,-1 17 0,18 0 15,-18 18-15,1-17 0,-36-36 16,0 0-16,35 18 16,-35-1-16,36 19 0,-19-19 15,1 19-15,18 17 0,-19-35 16,19 35-16,-1-18 0,-17 0 0,-1 1 15,19-1-15,-18 0 0,-1 18 0,1 0 16,0-17-16,-1 17 0,19 0 0,-1-18 16,-17 18-16,0-18 0,-18 18 15,17 0-15,-17 0 0,18-17 0,0 17 16,0 0-16,-1 0 0,-17 0 0,18 0 16,-18 0-16,0 0 0,18-18 0,17 18 15,1 0-15,-36 0 0,-35 0 16,35 0-16,17 0 0,1 0 15,0 0-15,17 0 0,-17 0 16,0 0-16,-1 0 0,1 0 16,-18 0-16,18 0 0,17 0 15,1 0-15,-19 0 16,1 0 0,17 18-16,1-18 15,-18 17-15,17 1 0,0-18 16,18 18-16,-35 17 0,0-35 15,35 18-15,-36-1 0,36 19 16,-17-19-16,17 1 16,-18-18-16,18 17 0,0 19 15,-17-19-15,17 19 0,-18-1 0,18 0 16,0 36-16,0-36 16,0-17-16,0 17 0,0 0 0,0 0 15,18 1-15,-1-1 0,-17-17 16,18 52-16,-18-52 15,17 0-15,-17-1 0</inkml:trace>
  <inkml:trace contextRef="#ctx0" brushRef="#br0" timeOffset="3309.75">7373 6085 0,'0'18'31,"18"17"-31,-18-17 16,0 0-16,17 17 0,-17 0 15,0 0-15,0-17 0,0 17 0,0 36 16,0-53-16,0 17 0,0-18 15,0 19-15,0-19 0,18 1 0,-18 0 16,18-18-16,-18 17 16</inkml:trace>
  <inkml:trace contextRef="#ctx0" brushRef="#br0" timeOffset="6598.47">30357 10548 0,'0'18'46,"0"17"-46,0-17 16,0-1-16,0 19 0,0-19 0,0 1 16,0-1-16,0 1 0,0 0 15,0-1-15,0 1 16,0 0-16,0-1 0,0 1 16,0 0-1,17 17 1,1-18 31</inkml:trace>
  <inkml:trace contextRef="#ctx0" brushRef="#br0" timeOffset="7169.6">30762 10389 0,'0'18'15,"0"0"-15,0-1 16,0 1-16,0 35 16,0-36-16,0 19 0,0-19 15,0 54 1,0-53-16,0-1 0,0 1 0,0 17 15,0-17-15,18-1 16,0 1-16,-1-18 0,1 0 16,17 18-16,-17-18 15,17 0-15,-17 0 16,-1 0-16,1 0 0,0 35 16,-1-35-16,1 0 15,-1 0 16,1-18-15,0 18 0,-1 0-16,1 0 15,0 0-15,-1 0 16</inkml:trace>
  <inkml:trace contextRef="#ctx0" brushRef="#br0" timeOffset="7564.69">31009 10583 0,'-17'0'16,"17"18"-16,0 0 0,0-1 0,0 1 15,0 0-15,0-1 0,0 1 0,0 17 16,0 0-16,0-17 0,0 17 15,0 53 1,0-70-16,0 17 0,0-17 0,0 0 16,0 17-16,0-17 15,0-1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13:40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19614 6456 0,'18'0'63,"0"0"-63,-1 0 15,1 0 1,0 0-16,-1 0 0,1 0 0,17 0 0,0 0 16,-17 0-16,17 17 0,18-17 15,0 0-15,0 0 0,18 18 0,52-18 16,-52 0-16,-18 0 0,0 0 16,-1 0-16,19 0 0,0 0 15,-1 0-15,-17 0 0,0 0 16,0 0-16,17 0 0,-34 0 0,-19 0 15,36 0-15,18 0 16,105 0 0,212 0-16,36 0 0,-36 0 15,70 0 1,-405 0-16,18 0 0,-1 0 16,-17 0-16,-17 0 15,16-18-15,-16 18 0,-19-17 0,19 17 16,17-18-16,-36 18 0,18 0 0,18 0 15,36 0-15,-19 0 0,36 0 16,-18 0-16,-17 0 0,35 0 0,-18 0 16,0 0-16,0 0 0,-17 0 0,-1 0 15,18 0-15,-35 0 0,0 0 16,-17 0-16,16 0 0,-34-17 0,17-1 16,1 18-16,-36-18 0,17 18 0,1 0 15,-18-17-15,18-1 0,-1 0 16,-17 1-16,18-1 0,-1 18 0,-17-35 15,18 17-15,0 1 0,-18-1 16,0 0-16,0 1 16,0-1-16,0 0 15,-18 18-15,18-35 0,-35 17 16,17-17-16,-17-18 0,17 36 16,18-1-16,-17 0 0,-1 1 0,0-19 15,1 19-15,-1-1 0,0 0 0,-17 1 16,35-18-16,-17 35 0,-1-36 0,-17 36 15,-1-35-15,1 17 0,17-17 16,-17 35-16,-18-35 0,-35 0 0,35 17 16,-17 18-16,-1-18 0,-35 1 0,36-19 15,-19 1-15,-87 0 0,70 17 16,-17-17-16,17 17 0,0-17 0,0 0 0,-35 17 16,18 0-16,17 1 0,0-1 0,0 0 15,36 18-15,-1 0 0,-35 0 16,0 0-16,36 0 0,-107 0 15,72 0-15,-1 0 0,18 0 0,-18 0 16,18 0-16,-18 0 0,17 0 16,-87 0-16,106 0 0,-19 0 15,19 0-15,-1 0 0,18 0 16,0 0-16,18 0 0,18 0 0,-19 0 16,1 0-16,-18 18 0,18-18 15,-1 18-15,1-18 0,0 0 16,0 17-16,17-17 0,0 0 0,-17 18 15,-18-18-15,0 0 16,-106 35-16,124-17 16,0 0-16,0-18 0,17 35 0,-17-18 15,17 1-15,0 0 0,18 17 0,-35-17 16,18 17-16,-1 0 0,0-17 16,1 0-16,-1-1 0,18 18 15,-35-17-15,35 0 0,-18 17 0,-17-17 16,35 17-16,-18-17 0,1-1 0,17 18 15,0 54-15,0-54 16,0 0-16,0 0 0,0-17 16,35 106-16,-18-107 15,1 1-15,-18 0 0,0-1 16,0 36-16,0-35 16,0 17-1,18-35-15,-18 18 0,17-1 16,1-17-16</inkml:trace>
  <inkml:trace contextRef="#ctx0" brushRef="#br0" timeOffset="39869.26">17709 4392 0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12-14T12:15:25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13670 2364 0,'18'0'32,"-1"0"-17,1 0-15,0 0 0,-18-36 16,0 19 15,0-1-31,17 18 0,1 0 16,17 0-16,-17 0 15,0 0-15,-18 18 32,17-18 14,1 0-30</inkml:trace>
  <inkml:trace contextRef="#ctx0" brushRef="#br0" timeOffset="6664.7">7197 10231 0,'17'0'47,"1"0"-47,0 0 15,-1 0 1,1 0-16,-1 0 0,-17-18 0,36 18 16,-19 0-1,1 0-15,0 0 16,-1 0-16,1 0 15,-18 18 1,18-18 15,-1 0-15,1 0 15,0 0 47,-1 0-78,1 0 16,-1 0 0,-17-18-1,18 18-15,0 0 16,-18-18-1,17 18 1,-17-17 47,0-1-63,0 0 15,0 1 79,-17 17-94,17-18 0,-18 0 16,0 18-16,1 0 0,-1 0 15,1 0 1,-1 0-16,18-17 15,-18 17 32,1 0-31,-1 0 0,0 0-16,1 0 15,-1 0-15,0 0 0,1 0 16,-1 0-1,0 0 48,1 0-47,-1 0-16,1 0 15,-1 0 1,0 0-1,1 0-15,17 17 0,-18-17 16,0 0-16,18 18 31,-17-18-31,-1 0 63,0 0-48,18 18-15,-17-18 16,17 17 47,0 1-48,0 0 1,-18-18-1,18 17 17,0 1-17,18-18 1,-1 18 46,1-1-46,0-17-16,-1 0 0,1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18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16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11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0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65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4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0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48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1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emf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973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002" y="1668838"/>
            <a:ext cx="115916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 Graph Neural Networks for Link 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NIPS_2021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115002" y="2396539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Lei Cai,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Jundong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Jie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Shuiwang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Ji Senior Member, IEEE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A93BA09-CA9F-4325-A8F8-A7A79823261D}"/>
              </a:ext>
            </a:extLst>
          </p:cNvPr>
          <p:cNvSpPr txBox="1"/>
          <p:nvPr/>
        </p:nvSpPr>
        <p:spPr>
          <a:xfrm>
            <a:off x="3152140" y="4826820"/>
            <a:ext cx="4715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NimbusRomNo9L-Regu"/>
              </a:rPr>
              <a:t>Code : https://github.com/LeiCaiwsu/LGLP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E973B6F-2CF3-4F0B-B4CD-F5EF0B86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845253"/>
            <a:ext cx="100774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DFDE4B-427A-4ED3-938C-5F5AF2AFC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823172"/>
            <a:ext cx="10086975" cy="3648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2D14AAE0-090C-4F8C-8B30-8272DCE18EF5}"/>
                  </a:ext>
                </a:extLst>
              </p14:cNvPr>
              <p14:cNvContentPartPr/>
              <p14:nvPr/>
            </p14:nvContentPartPr>
            <p14:xfrm>
              <a:off x="6375240" y="1581120"/>
              <a:ext cx="2597760" cy="7560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2D14AAE0-090C-4F8C-8B30-8272DCE18E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5880" y="1571760"/>
                <a:ext cx="2616480" cy="7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4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A007A6-E168-4B49-9C58-D7CE5028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2" y="1629207"/>
            <a:ext cx="11985635" cy="32129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3FE80F6B-F5D0-4112-8964-FF8F92FB6EEC}"/>
                  </a:ext>
                </a:extLst>
              </p14:cNvPr>
              <p14:cNvContentPartPr/>
              <p14:nvPr/>
            </p14:nvContentPartPr>
            <p14:xfrm>
              <a:off x="2546280" y="825480"/>
              <a:ext cx="2451600" cy="28641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3FE80F6B-F5D0-4112-8964-FF8F92FB6E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6920" y="816120"/>
                <a:ext cx="2470320" cy="28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636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FEC354-DE81-4482-B5F1-F387496E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23" y="1826346"/>
            <a:ext cx="6582954" cy="27456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30EBE9B-6453-4272-BA7B-1504189E80F9}"/>
                  </a:ext>
                </a:extLst>
              </p14:cNvPr>
              <p14:cNvContentPartPr/>
              <p14:nvPr/>
            </p14:nvContentPartPr>
            <p14:xfrm>
              <a:off x="4483080" y="1994040"/>
              <a:ext cx="4432680" cy="12384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30EBE9B-6453-4272-BA7B-1504189E80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3720" y="1984680"/>
                <a:ext cx="4451400" cy="12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82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605429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DD4078-A237-40E3-970A-9804F3927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374"/>
            <a:ext cx="6642251" cy="5642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9ACD2BF-F481-42B6-AB68-78C72AA8D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749" y="1426624"/>
            <a:ext cx="5224207" cy="4389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4B5CF5FE-D7AC-4A24-9680-F0865317B7E5}"/>
                  </a:ext>
                </a:extLst>
              </p14:cNvPr>
              <p14:cNvContentPartPr/>
              <p14:nvPr/>
            </p14:nvContentPartPr>
            <p14:xfrm>
              <a:off x="0" y="901800"/>
              <a:ext cx="6743880" cy="527724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4B5CF5FE-D7AC-4A24-9680-F0865317B7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892440"/>
                <a:ext cx="6762600" cy="52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761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Introduction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D8CF77-4B9B-4C8B-BEDF-F697257F2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67" y="2244436"/>
            <a:ext cx="3824288" cy="19592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61D117F-126B-4A4E-BF00-C54D3BDE7343}"/>
              </a:ext>
            </a:extLst>
          </p:cNvPr>
          <p:cNvSpPr txBox="1"/>
          <p:nvPr/>
        </p:nvSpPr>
        <p:spPr>
          <a:xfrm>
            <a:off x="3274695" y="4972071"/>
            <a:ext cx="614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tahoma" panose="020B0604030504040204" pitchFamily="34" charset="0"/>
              </a:rPr>
              <a:t>Predicts whether an edge exists between two nodes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9BEE67-E740-4709-9D98-BB3DF3A3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9300"/>
            <a:ext cx="12192000" cy="3139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CA09314E-562B-4AA7-A334-AABB7FA0D19A}"/>
                  </a:ext>
                </a:extLst>
              </p14:cNvPr>
              <p14:cNvContentPartPr/>
              <p14:nvPr/>
            </p14:nvContentPartPr>
            <p14:xfrm>
              <a:off x="2330280" y="1841400"/>
              <a:ext cx="3931200" cy="212760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CA09314E-562B-4AA7-A334-AABB7FA0D1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0920" y="1832040"/>
                <a:ext cx="3949920" cy="21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3F5516-78E8-490E-9294-D13EB320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97" y="4972469"/>
            <a:ext cx="5529695" cy="6431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E4074AD-1509-48FE-908E-A3030C24FF7B}"/>
              </a:ext>
            </a:extLst>
          </p:cNvPr>
          <p:cNvSpPr txBox="1"/>
          <p:nvPr/>
        </p:nvSpPr>
        <p:spPr>
          <a:xfrm>
            <a:off x="5293302" y="4603137"/>
            <a:ext cx="3040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Node Label Transformation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F2A4357-D03E-49D1-AE53-2C419C70C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645" y="5615629"/>
            <a:ext cx="2923309" cy="1941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E97DA9-1010-4B7E-BDDF-0B117D728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645" y="5895799"/>
            <a:ext cx="3065610" cy="2635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8E72799-3ED5-4196-BB64-D7550ECEE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796" y="6391050"/>
            <a:ext cx="5529696" cy="4866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C02EE35-A5F4-4E79-94CB-F63CCEEE6EDB}"/>
              </a:ext>
            </a:extLst>
          </p:cNvPr>
          <p:cNvSpPr txBox="1"/>
          <p:nvPr/>
        </p:nvSpPr>
        <p:spPr>
          <a:xfrm>
            <a:off x="11323492" y="5117702"/>
            <a:ext cx="13404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无节点特征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A7A949-04BE-437E-8A10-D64EB542D553}"/>
              </a:ext>
            </a:extLst>
          </p:cNvPr>
          <p:cNvSpPr txBox="1"/>
          <p:nvPr/>
        </p:nvSpPr>
        <p:spPr>
          <a:xfrm>
            <a:off x="11343406" y="6466947"/>
            <a:ext cx="10209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有节点特征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726D9C1-449F-4E4A-A6B8-51C0EA09E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7" y="1541683"/>
            <a:ext cx="5244035" cy="1877494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E263407A-62B5-490D-BC00-726E025E8E74}"/>
              </a:ext>
            </a:extLst>
          </p:cNvPr>
          <p:cNvSpPr/>
          <p:nvPr/>
        </p:nvSpPr>
        <p:spPr>
          <a:xfrm>
            <a:off x="0" y="1541682"/>
            <a:ext cx="5392882" cy="208986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FB66B7C-762A-4FA1-B9D3-8195C227B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926" y="4034270"/>
            <a:ext cx="4419892" cy="2367799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1ED9E2A-1DE6-4888-B957-49AC0C547294}"/>
              </a:ext>
            </a:extLst>
          </p:cNvPr>
          <p:cNvSpPr/>
          <p:nvPr/>
        </p:nvSpPr>
        <p:spPr>
          <a:xfrm>
            <a:off x="-25157" y="3907345"/>
            <a:ext cx="4898493" cy="2784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27B536E-CCF6-4B17-81A1-C39C3988C805}"/>
              </a:ext>
            </a:extLst>
          </p:cNvPr>
          <p:cNvSpPr txBox="1"/>
          <p:nvPr/>
        </p:nvSpPr>
        <p:spPr>
          <a:xfrm>
            <a:off x="5293302" y="1397769"/>
            <a:ext cx="313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Enclosing Subgraph Extraction</a:t>
            </a:r>
            <a:endParaRPr lang="zh-CN" altLang="en-US" b="1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C7DF31D-C207-4025-B23B-EAE9C56AD8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312" y="1719203"/>
            <a:ext cx="4772025" cy="44767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B9C4267-9DDA-4395-8091-8C95EFDE9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4093" y="2183000"/>
            <a:ext cx="5069413" cy="47116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1EC39CB-B0F9-43D2-9599-2E99AB6667A9}"/>
              </a:ext>
            </a:extLst>
          </p:cNvPr>
          <p:cNvSpPr txBox="1"/>
          <p:nvPr/>
        </p:nvSpPr>
        <p:spPr>
          <a:xfrm>
            <a:off x="5342569" y="2614249"/>
            <a:ext cx="2463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Node Labeling</a:t>
            </a:r>
            <a:endParaRPr lang="zh-CN" altLang="en-US" b="1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CE8C13E1-30B4-4141-B814-433C9D99E4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5312" y="2957080"/>
            <a:ext cx="5686425" cy="571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C0653ED-A240-413E-A79E-DBB6A8E794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3195" y="3361743"/>
            <a:ext cx="2886075" cy="3238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19A2B5C-57B1-4893-B56F-FA8EBFB6B1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5249" y="3758353"/>
            <a:ext cx="5076825" cy="504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822B8535-D714-40FA-ACFD-761CAB814AF7}"/>
                  </a:ext>
                </a:extLst>
              </p14:cNvPr>
              <p14:cNvContentPartPr/>
              <p14:nvPr/>
            </p14:nvContentPartPr>
            <p14:xfrm>
              <a:off x="444600" y="1612800"/>
              <a:ext cx="11722320" cy="516312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822B8535-D714-40FA-ACFD-761CAB814A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5240" y="1603440"/>
                <a:ext cx="11741040" cy="51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F0FDCB0E-AFE5-4AFB-8162-63E911B662F8}"/>
                  </a:ext>
                </a:extLst>
              </p14:cNvPr>
              <p14:cNvContentPartPr/>
              <p14:nvPr/>
            </p14:nvContentPartPr>
            <p14:xfrm>
              <a:off x="8680320" y="2311560"/>
              <a:ext cx="565560" cy="8067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F0FDCB0E-AFE5-4AFB-8162-63E911B662F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70960" y="2302200"/>
                <a:ext cx="584280" cy="8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10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27B0E5-D6A1-4C00-82EC-B4B4CE9F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02" y="1295833"/>
            <a:ext cx="11287125" cy="1876425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BBCF73B-BCBC-4C0A-826C-95A07675EFF8}"/>
              </a:ext>
            </a:extLst>
          </p:cNvPr>
          <p:cNvSpPr/>
          <p:nvPr/>
        </p:nvSpPr>
        <p:spPr>
          <a:xfrm>
            <a:off x="130708" y="1295833"/>
            <a:ext cx="11411720" cy="19669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7F166E-AC93-45AB-AEC0-AFB8D7769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09" y="3429000"/>
            <a:ext cx="4953000" cy="8572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6B5229-8602-4AE3-ACCE-42F41E877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09" y="4447179"/>
            <a:ext cx="5029200" cy="6762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13CE53-22BD-415E-B993-E83F86A45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184" y="3868016"/>
            <a:ext cx="1198418" cy="2678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01139C3D-F41F-4BCD-A6AA-89EC6A5F661B}"/>
                  </a:ext>
                </a:extLst>
              </p14:cNvPr>
              <p14:cNvContentPartPr/>
              <p14:nvPr/>
            </p14:nvContentPartPr>
            <p14:xfrm>
              <a:off x="907920" y="4984920"/>
              <a:ext cx="4655160" cy="1908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01139C3D-F41F-4BCD-A6AA-89EC6A5F66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8560" y="4975560"/>
                <a:ext cx="467388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31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881B0-B015-4025-B8A6-81873F20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5" y="1235747"/>
            <a:ext cx="11544300" cy="2562225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7EA148E6-2A55-4DE2-A7B3-C015EE37BCE2}"/>
              </a:ext>
            </a:extLst>
          </p:cNvPr>
          <p:cNvSpPr/>
          <p:nvPr/>
        </p:nvSpPr>
        <p:spPr>
          <a:xfrm>
            <a:off x="0" y="1202258"/>
            <a:ext cx="11961341" cy="26653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D6937A8-F76C-4417-A43E-540FDEE5A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26" y="4034270"/>
            <a:ext cx="4419892" cy="2367799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C7F9696-EE5C-47DC-BBCC-A7CE7BD22462}"/>
              </a:ext>
            </a:extLst>
          </p:cNvPr>
          <p:cNvSpPr/>
          <p:nvPr/>
        </p:nvSpPr>
        <p:spPr>
          <a:xfrm>
            <a:off x="0" y="4017328"/>
            <a:ext cx="5283158" cy="26653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2E9664-77B8-4133-8D56-78ABCA86BCD8}"/>
              </a:ext>
            </a:extLst>
          </p:cNvPr>
          <p:cNvSpPr txBox="1"/>
          <p:nvPr/>
        </p:nvSpPr>
        <p:spPr>
          <a:xfrm>
            <a:off x="5519597" y="6096014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NIPS_2021_Line Graph Neural Networks for Link Prediction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6050BF-5A0D-43AA-806B-DD7C6BF1B3B8}"/>
              </a:ext>
            </a:extLst>
          </p:cNvPr>
          <p:cNvSpPr txBox="1"/>
          <p:nvPr/>
        </p:nvSpPr>
        <p:spPr>
          <a:xfrm>
            <a:off x="5980670" y="3831461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NIPS_2021_Edge Representation Learning with Hypergraphs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0EE68DC8-613E-4EE2-BEA8-D55DAC1BDC24}"/>
                  </a:ext>
                </a:extLst>
              </p14:cNvPr>
              <p14:cNvContentPartPr/>
              <p14:nvPr/>
            </p14:nvContentPartPr>
            <p14:xfrm>
              <a:off x="304920" y="1523880"/>
              <a:ext cx="8261640" cy="435024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0EE68DC8-613E-4EE2-BEA8-D55DAC1BDC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560" y="1514520"/>
                <a:ext cx="8280360" cy="43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E8C3D086-1AD3-4D95-9FAE-37F386819E24}"/>
                  </a:ext>
                </a:extLst>
              </p14:cNvPr>
              <p14:cNvContentPartPr/>
              <p14:nvPr/>
            </p14:nvContentPartPr>
            <p14:xfrm>
              <a:off x="177840" y="3822840"/>
              <a:ext cx="5245560" cy="212760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E8C3D086-1AD3-4D95-9FAE-37F386819E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480" y="3813480"/>
                <a:ext cx="5264280" cy="21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91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6FBAE1-D7FF-4198-85FD-6E8D217D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610" y="1560368"/>
            <a:ext cx="57245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618E8B-FD33-441D-8986-CF69747E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1619250"/>
            <a:ext cx="9972675" cy="3619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B93623E-6205-4D9F-B760-F2EA3EDB5E3F}"/>
                  </a:ext>
                </a:extLst>
              </p14:cNvPr>
              <p14:cNvContentPartPr/>
              <p14:nvPr/>
            </p14:nvContentPartPr>
            <p14:xfrm>
              <a:off x="2654280" y="1720800"/>
              <a:ext cx="8560080" cy="2267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B93623E-6205-4D9F-B760-F2EA3EDB5E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4920" y="1711440"/>
                <a:ext cx="8578800" cy="22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765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35403</TotalTime>
  <Words>150</Words>
  <Application>Microsoft Office PowerPoint</Application>
  <PresentationFormat>宽屏</PresentationFormat>
  <Paragraphs>53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-apple-system</vt:lpstr>
      <vt:lpstr>NimbusRomNo9L-Medi</vt:lpstr>
      <vt:lpstr>NimbusRomNo9L-Regu</vt:lpstr>
      <vt:lpstr>等线</vt:lpstr>
      <vt:lpstr>华康俪金黑W8(P)</vt:lpstr>
      <vt:lpstr>宋体</vt:lpstr>
      <vt:lpstr>Arial</vt:lpstr>
      <vt:lpstr>Bahnschrift Condensed</vt:lpstr>
      <vt:lpstr>Gill Sans Ultra Bold</vt:lpstr>
      <vt:lpstr>tahoma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2412</cp:revision>
  <dcterms:created xsi:type="dcterms:W3CDTF">2017-04-22T07:59:00Z</dcterms:created>
  <dcterms:modified xsi:type="dcterms:W3CDTF">2021-12-14T12:21:38Z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